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2" r:id="rId1"/>
  </p:sldMasterIdLst>
  <p:notesMasterIdLst>
    <p:notesMasterId r:id="rId18"/>
  </p:notesMasterIdLst>
  <p:handoutMasterIdLst>
    <p:handoutMasterId r:id="rId19"/>
  </p:handoutMasterIdLst>
  <p:sldIdLst>
    <p:sldId id="290" r:id="rId2"/>
    <p:sldId id="448" r:id="rId3"/>
    <p:sldId id="449" r:id="rId4"/>
    <p:sldId id="450" r:id="rId5"/>
    <p:sldId id="455" r:id="rId6"/>
    <p:sldId id="451" r:id="rId7"/>
    <p:sldId id="453" r:id="rId8"/>
    <p:sldId id="457" r:id="rId9"/>
    <p:sldId id="458" r:id="rId10"/>
    <p:sldId id="459" r:id="rId11"/>
    <p:sldId id="460" r:id="rId12"/>
    <p:sldId id="469" r:id="rId13"/>
    <p:sldId id="464" r:id="rId14"/>
    <p:sldId id="466" r:id="rId15"/>
    <p:sldId id="468" r:id="rId16"/>
    <p:sldId id="467" r:id="rId17"/>
  </p:sldIdLst>
  <p:sldSz cx="9144000" cy="6858000" type="screen4x3"/>
  <p:notesSz cx="6797675" cy="9928225"/>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1" hangingPunct="1">
      <a:defRPr kern="1200">
        <a:solidFill>
          <a:schemeClr val="tx1"/>
        </a:solidFill>
        <a:latin typeface="Times New Roman" pitchFamily="18" charset="0"/>
        <a:ea typeface="+mn-ea"/>
        <a:cs typeface="+mn-cs"/>
      </a:defRPr>
    </a:lvl6pPr>
    <a:lvl7pPr marL="2743200" algn="l" defTabSz="914400" rtl="0" eaLnBrk="1" latinLnBrk="1" hangingPunct="1">
      <a:defRPr kern="1200">
        <a:solidFill>
          <a:schemeClr val="tx1"/>
        </a:solidFill>
        <a:latin typeface="Times New Roman" pitchFamily="18" charset="0"/>
        <a:ea typeface="+mn-ea"/>
        <a:cs typeface="+mn-cs"/>
      </a:defRPr>
    </a:lvl7pPr>
    <a:lvl8pPr marL="3200400" algn="l" defTabSz="914400" rtl="0" eaLnBrk="1" latinLnBrk="1" hangingPunct="1">
      <a:defRPr kern="1200">
        <a:solidFill>
          <a:schemeClr val="tx1"/>
        </a:solidFill>
        <a:latin typeface="Times New Roman" pitchFamily="18" charset="0"/>
        <a:ea typeface="+mn-ea"/>
        <a:cs typeface="+mn-cs"/>
      </a:defRPr>
    </a:lvl8pPr>
    <a:lvl9pPr marL="3657600" algn="l" defTabSz="914400" rtl="0" eaLnBrk="1" latinLnBrk="1"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4F0"/>
    <a:srgbClr val="FACEF7"/>
    <a:srgbClr val="000000"/>
    <a:srgbClr val="5988DD"/>
    <a:srgbClr val="77956D"/>
    <a:srgbClr val="666633"/>
    <a:srgbClr val="B2B2B2"/>
    <a:srgbClr val="A7BAD5"/>
    <a:srgbClr val="5086C2"/>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D27102A9-8310-4765-A935-A1911B00CA55}" styleName="밝은 스타일 1 - 강조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밝은 스타일 1 - 강조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테마 스타일 2 - 강조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테마 스타일 1 - 강조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밝은 스타일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0A1B5D5-9B99-4C35-A422-299274C87663}" styleName="보통 스타일 1 - 강조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보통 스타일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08" autoAdjust="0"/>
    <p:restoredTop sz="64797" autoAdjust="0"/>
  </p:normalViewPr>
  <p:slideViewPr>
    <p:cSldViewPr>
      <p:cViewPr>
        <p:scale>
          <a:sx n="117" d="100"/>
          <a:sy n="117" d="100"/>
        </p:scale>
        <p:origin x="-276" y="1872"/>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explosion val="25"/>
          <c:dLbls>
            <c:dLbl>
              <c:idx val="0"/>
              <c:layout>
                <c:manualLayout>
                  <c:x val="0.14838383549839898"/>
                  <c:y val="-0.12860829343765653"/>
                </c:manualLayout>
              </c:layout>
              <c:tx>
                <c:rich>
                  <a:bodyPr/>
                  <a:lstStyle/>
                  <a:p>
                    <a:r>
                      <a:rPr lang="en-US" altLang="en-US" sz="1400" b="1" dirty="0"/>
                      <a:t>Housing
83%</a:t>
                    </a:r>
                  </a:p>
                </c:rich>
              </c:tx>
              <c:showLegendKey val="0"/>
              <c:showVal val="0"/>
              <c:showCatName val="1"/>
              <c:showSerName val="0"/>
              <c:showPercent val="1"/>
              <c:showBubbleSize val="0"/>
            </c:dLbl>
            <c:dLbl>
              <c:idx val="2"/>
              <c:layout>
                <c:manualLayout>
                  <c:x val="-6.5160102754601976E-2"/>
                  <c:y val="-3.6289784678206219E-2"/>
                </c:manualLayout>
              </c:layout>
              <c:showLegendKey val="0"/>
              <c:showVal val="0"/>
              <c:showCatName val="1"/>
              <c:showSerName val="0"/>
              <c:showPercent val="1"/>
              <c:showBubbleSize val="0"/>
            </c:dLbl>
            <c:dLbl>
              <c:idx val="5"/>
              <c:layout/>
              <c:tx>
                <c:rich>
                  <a:bodyPr/>
                  <a:lstStyle/>
                  <a:p>
                    <a:r>
                      <a:rPr lang="en-US" altLang="en-US" sz="1400" b="1" dirty="0"/>
                      <a:t>Other Real Estate
5%</a:t>
                    </a:r>
                  </a:p>
                </c:rich>
              </c:tx>
              <c:showLegendKey val="0"/>
              <c:showVal val="0"/>
              <c:showCatName val="1"/>
              <c:showSerName val="0"/>
              <c:showPercent val="1"/>
              <c:showBubbleSize val="0"/>
            </c:dLbl>
            <c:showLegendKey val="0"/>
            <c:showVal val="0"/>
            <c:showCatName val="1"/>
            <c:showSerName val="0"/>
            <c:showPercent val="1"/>
            <c:showBubbleSize val="0"/>
            <c:showLeaderLines val="1"/>
          </c:dLbls>
          <c:cat>
            <c:strRef>
              <c:f>'Sheet1 (2)'!$A$1:$A$7</c:f>
              <c:strCache>
                <c:ptCount val="7"/>
                <c:pt idx="0">
                  <c:v>Housing</c:v>
                </c:pt>
                <c:pt idx="1">
                  <c:v>Deposit/Cash</c:v>
                </c:pt>
                <c:pt idx="2">
                  <c:v>Private Insurance</c:v>
                </c:pt>
                <c:pt idx="3">
                  <c:v>Stock/Bond</c:v>
                </c:pt>
                <c:pt idx="4">
                  <c:v>Other Financial Asset</c:v>
                </c:pt>
                <c:pt idx="5">
                  <c:v>Other Real Estate</c:v>
                </c:pt>
                <c:pt idx="6">
                  <c:v>Others</c:v>
                </c:pt>
              </c:strCache>
            </c:strRef>
          </c:cat>
          <c:val>
            <c:numRef>
              <c:f>'Sheet1 (2)'!$B$1:$B$7</c:f>
              <c:numCache>
                <c:formatCode>General</c:formatCode>
                <c:ptCount val="7"/>
                <c:pt idx="0">
                  <c:v>83.4</c:v>
                </c:pt>
                <c:pt idx="1">
                  <c:v>6.4</c:v>
                </c:pt>
                <c:pt idx="2">
                  <c:v>2.1</c:v>
                </c:pt>
                <c:pt idx="3">
                  <c:v>0.9</c:v>
                </c:pt>
                <c:pt idx="4">
                  <c:v>0.8</c:v>
                </c:pt>
                <c:pt idx="5">
                  <c:v>5.2</c:v>
                </c:pt>
                <c:pt idx="6">
                  <c:v>1.2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solidFill>
      <a:schemeClr val="bg1"/>
    </a:solidFill>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5659" cy="496412"/>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50443" y="0"/>
            <a:ext cx="2945659" cy="496412"/>
          </a:xfrm>
          <a:prstGeom prst="rect">
            <a:avLst/>
          </a:prstGeom>
        </p:spPr>
        <p:txBody>
          <a:bodyPr vert="horz" lIns="91440" tIns="45720" rIns="91440" bIns="45720" rtlCol="0"/>
          <a:lstStyle>
            <a:lvl1pPr algn="r">
              <a:defRPr sz="1200"/>
            </a:lvl1pPr>
          </a:lstStyle>
          <a:p>
            <a:fld id="{4673F11F-4CB1-49E1-892E-67FCFB7B5B71}" type="datetimeFigureOut">
              <a:rPr lang="ko-KR" altLang="en-US" smtClean="0"/>
              <a:t>2013-05-17</a:t>
            </a:fld>
            <a:endParaRPr lang="ko-KR" altLang="en-US"/>
          </a:p>
        </p:txBody>
      </p:sp>
      <p:sp>
        <p:nvSpPr>
          <p:cNvPr id="4" name="바닥글 개체 틀 3"/>
          <p:cNvSpPr>
            <a:spLocks noGrp="1"/>
          </p:cNvSpPr>
          <p:nvPr>
            <p:ph type="ftr" sz="quarter" idx="2"/>
          </p:nvPr>
        </p:nvSpPr>
        <p:spPr>
          <a:xfrm>
            <a:off x="0" y="9430091"/>
            <a:ext cx="2945659" cy="496412"/>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50443" y="9430091"/>
            <a:ext cx="2945659" cy="496412"/>
          </a:xfrm>
          <a:prstGeom prst="rect">
            <a:avLst/>
          </a:prstGeom>
        </p:spPr>
        <p:txBody>
          <a:bodyPr vert="horz" lIns="91440" tIns="45720" rIns="91440" bIns="45720" rtlCol="0" anchor="b"/>
          <a:lstStyle>
            <a:lvl1pPr algn="r">
              <a:defRPr sz="1200"/>
            </a:lvl1pPr>
          </a:lstStyle>
          <a:p>
            <a:fld id="{5D82E0BC-38C0-4D68-B7C1-CD48245F6AFD}" type="slidenum">
              <a:rPr lang="ko-KR" altLang="en-US" smtClean="0"/>
              <a:t>‹#›</a:t>
            </a:fld>
            <a:endParaRPr lang="ko-KR" altLang="en-US"/>
          </a:p>
        </p:txBody>
      </p:sp>
    </p:spTree>
    <p:extLst>
      <p:ext uri="{BB962C8B-B14F-4D97-AF65-F5344CB8AC3E}">
        <p14:creationId xmlns:p14="http://schemas.microsoft.com/office/powerpoint/2010/main" val="2908417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45659"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굴림" charset="-127"/>
              </a:defRPr>
            </a:lvl1pPr>
          </a:lstStyle>
          <a:p>
            <a:endParaRPr lang="en-US" altLang="ko-KR"/>
          </a:p>
        </p:txBody>
      </p:sp>
      <p:sp>
        <p:nvSpPr>
          <p:cNvPr id="62467" name="Rectangle 3"/>
          <p:cNvSpPr>
            <a:spLocks noGrp="1" noChangeArrowheads="1"/>
          </p:cNvSpPr>
          <p:nvPr>
            <p:ph type="dt" idx="1"/>
          </p:nvPr>
        </p:nvSpPr>
        <p:spPr bwMode="auto">
          <a:xfrm>
            <a:off x="3850443" y="0"/>
            <a:ext cx="2945659"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굴림" charset="-127"/>
              </a:defRPr>
            </a:lvl1pPr>
          </a:lstStyle>
          <a:p>
            <a:endParaRPr lang="en-US" altLang="ko-KR"/>
          </a:p>
        </p:txBody>
      </p:sp>
      <p:sp>
        <p:nvSpPr>
          <p:cNvPr id="6246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2469" name="Rectangle 5"/>
          <p:cNvSpPr>
            <a:spLocks noGrp="1" noChangeArrowheads="1"/>
          </p:cNvSpPr>
          <p:nvPr>
            <p:ph type="body" sz="quarter" idx="3"/>
          </p:nvPr>
        </p:nvSpPr>
        <p:spPr bwMode="auto">
          <a:xfrm>
            <a:off x="679768" y="4715907"/>
            <a:ext cx="5438140" cy="4467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62470" name="Rectangle 6"/>
          <p:cNvSpPr>
            <a:spLocks noGrp="1" noChangeArrowheads="1"/>
          </p:cNvSpPr>
          <p:nvPr>
            <p:ph type="ftr" sz="quarter" idx="4"/>
          </p:nvPr>
        </p:nvSpPr>
        <p:spPr bwMode="auto">
          <a:xfrm>
            <a:off x="0" y="9430091"/>
            <a:ext cx="2945659"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굴림" charset="-127"/>
              </a:defRPr>
            </a:lvl1pPr>
          </a:lstStyle>
          <a:p>
            <a:endParaRPr lang="en-US" altLang="ko-KR"/>
          </a:p>
        </p:txBody>
      </p:sp>
      <p:sp>
        <p:nvSpPr>
          <p:cNvPr id="62471" name="Rectangle 7"/>
          <p:cNvSpPr>
            <a:spLocks noGrp="1" noChangeArrowheads="1"/>
          </p:cNvSpPr>
          <p:nvPr>
            <p:ph type="sldNum" sz="quarter" idx="5"/>
          </p:nvPr>
        </p:nvSpPr>
        <p:spPr bwMode="auto">
          <a:xfrm>
            <a:off x="3850443" y="9430091"/>
            <a:ext cx="2945659"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굴림" charset="-127"/>
              </a:defRPr>
            </a:lvl1pPr>
          </a:lstStyle>
          <a:p>
            <a:fld id="{F453C0C1-8EC1-4AEC-B7B7-F1B8E5988809}" type="slidenum">
              <a:rPr lang="ko-KR" altLang="en-US"/>
              <a:pPr/>
              <a:t>‹#›</a:t>
            </a:fld>
            <a:endParaRPr lang="en-US" altLang="ko-KR"/>
          </a:p>
        </p:txBody>
      </p:sp>
    </p:spTree>
    <p:extLst>
      <p:ext uri="{BB962C8B-B14F-4D97-AF65-F5344CB8AC3E}">
        <p14:creationId xmlns:p14="http://schemas.microsoft.com/office/powerpoint/2010/main" val="3868400620"/>
      </p:ext>
    </p:extLst>
  </p:cSld>
  <p:clrMap bg1="lt1" tx1="dk1" bg2="lt2" tx2="dk2" accent1="accent1" accent2="accent2" accent3="accent3" accent4="accent4" accent5="accent5" accent6="accent6" hlink="hlink" folHlink="folHlink"/>
  <p:notesStyle>
    <a:lvl1pPr algn="l" rtl="0" fontAlgn="base" latinLnBrk="1">
      <a:spcBef>
        <a:spcPct val="30000"/>
      </a:spcBef>
      <a:spcAft>
        <a:spcPct val="0"/>
      </a:spcAft>
      <a:defRPr kumimoji="1" sz="1200" kern="1200">
        <a:solidFill>
          <a:schemeClr val="tx1"/>
        </a:solidFill>
        <a:latin typeface="굴림" charset="-127"/>
        <a:ea typeface="굴림" charset="-127"/>
        <a:cs typeface="+mn-cs"/>
      </a:defRPr>
    </a:lvl1pPr>
    <a:lvl2pPr marL="457200" algn="l" rtl="0" fontAlgn="base" latinLnBrk="1">
      <a:spcBef>
        <a:spcPct val="30000"/>
      </a:spcBef>
      <a:spcAft>
        <a:spcPct val="0"/>
      </a:spcAft>
      <a:defRPr kumimoji="1" sz="1200" kern="1200">
        <a:solidFill>
          <a:schemeClr val="tx1"/>
        </a:solidFill>
        <a:latin typeface="굴림" charset="-127"/>
        <a:ea typeface="굴림" charset="-127"/>
        <a:cs typeface="+mn-cs"/>
      </a:defRPr>
    </a:lvl2pPr>
    <a:lvl3pPr marL="914400" algn="l" rtl="0" fontAlgn="base" latinLnBrk="1">
      <a:spcBef>
        <a:spcPct val="30000"/>
      </a:spcBef>
      <a:spcAft>
        <a:spcPct val="0"/>
      </a:spcAft>
      <a:defRPr kumimoji="1" sz="1200" kern="1200">
        <a:solidFill>
          <a:schemeClr val="tx1"/>
        </a:solidFill>
        <a:latin typeface="굴림" charset="-127"/>
        <a:ea typeface="굴림" charset="-127"/>
        <a:cs typeface="+mn-cs"/>
      </a:defRPr>
    </a:lvl3pPr>
    <a:lvl4pPr marL="1371600" algn="l" rtl="0" fontAlgn="base" latinLnBrk="1">
      <a:spcBef>
        <a:spcPct val="30000"/>
      </a:spcBef>
      <a:spcAft>
        <a:spcPct val="0"/>
      </a:spcAft>
      <a:defRPr kumimoji="1" sz="1200" kern="1200">
        <a:solidFill>
          <a:schemeClr val="tx1"/>
        </a:solidFill>
        <a:latin typeface="굴림" charset="-127"/>
        <a:ea typeface="굴림" charset="-127"/>
        <a:cs typeface="+mn-cs"/>
      </a:defRPr>
    </a:lvl4pPr>
    <a:lvl5pPr marL="1828800" algn="l" rtl="0" fontAlgn="base" latinLnBrk="1">
      <a:spcBef>
        <a:spcPct val="30000"/>
      </a:spcBef>
      <a:spcAft>
        <a:spcPct val="0"/>
      </a:spcAft>
      <a:defRPr kumimoji="1" sz="1200" kern="1200">
        <a:solidFill>
          <a:schemeClr val="tx1"/>
        </a:solidFill>
        <a:latin typeface="굴림" charset="-127"/>
        <a:ea typeface="굴림" charset="-127"/>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Today I </a:t>
            </a:r>
            <a:r>
              <a:rPr lang="en-US" altLang="ko-KR" dirty="0" err="1" smtClean="0"/>
              <a:t>gonna</a:t>
            </a:r>
            <a:r>
              <a:rPr lang="en-US" altLang="ko-KR" dirty="0" smtClean="0"/>
              <a:t> talk about</a:t>
            </a:r>
            <a:r>
              <a:rPr lang="en-US" altLang="ko-KR" baseline="0" dirty="0" smtClean="0"/>
              <a:t> the welfare and finance in Korea.</a:t>
            </a:r>
          </a:p>
          <a:p>
            <a:r>
              <a:rPr lang="en-US" altLang="ko-KR" baseline="0" dirty="0" smtClean="0"/>
              <a:t>and I </a:t>
            </a:r>
            <a:r>
              <a:rPr lang="en-US" altLang="ko-KR" baseline="0" dirty="0" err="1" smtClean="0"/>
              <a:t>wanna</a:t>
            </a:r>
            <a:r>
              <a:rPr lang="en-US" altLang="ko-KR" baseline="0" dirty="0" smtClean="0"/>
              <a:t> supplement the issues about financial development in Korea from the internal dynamics</a:t>
            </a:r>
            <a:r>
              <a:rPr lang="ko-KR" altLang="en-US" baseline="0" dirty="0" smtClean="0"/>
              <a:t> </a:t>
            </a:r>
            <a:r>
              <a:rPr lang="en-US" altLang="ko-KR" baseline="0" dirty="0" smtClean="0"/>
              <a:t>of welfare-finance nexus. </a:t>
            </a:r>
          </a:p>
        </p:txBody>
      </p:sp>
      <p:sp>
        <p:nvSpPr>
          <p:cNvPr id="4" name="슬라이드 번호 개체 틀 3"/>
          <p:cNvSpPr>
            <a:spLocks noGrp="1"/>
          </p:cNvSpPr>
          <p:nvPr>
            <p:ph type="sldNum" sz="quarter" idx="10"/>
          </p:nvPr>
        </p:nvSpPr>
        <p:spPr/>
        <p:txBody>
          <a:bodyPr/>
          <a:lstStyle/>
          <a:p>
            <a:fld id="{F453C0C1-8EC1-4AEC-B7B7-F1B8E5988809}" type="slidenum">
              <a:rPr lang="ko-KR" altLang="en-US" smtClean="0"/>
              <a:pPr/>
              <a:t>1</a:t>
            </a:fld>
            <a:endParaRPr lang="en-US" altLang="ko-KR"/>
          </a:p>
        </p:txBody>
      </p:sp>
    </p:spTree>
    <p:extLst>
      <p:ext uri="{BB962C8B-B14F-4D97-AF65-F5344CB8AC3E}">
        <p14:creationId xmlns:p14="http://schemas.microsoft.com/office/powerpoint/2010/main" val="3834956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This graph</a:t>
            </a:r>
            <a:r>
              <a:rPr lang="en-US" altLang="ko-KR" baseline="0" dirty="0" smtClean="0"/>
              <a:t> shows the composition of household assets. </a:t>
            </a:r>
          </a:p>
          <a:p>
            <a:r>
              <a:rPr lang="en-US" altLang="ko-KR" baseline="0" dirty="0" smtClean="0"/>
              <a:t>We can make sure that the dependence on housing and real estate is overwhelming. It </a:t>
            </a:r>
            <a:r>
              <a:rPr lang="en-US" altLang="ko-KR" baseline="0" dirty="0" smtClean="0"/>
              <a:t>is almost 90</a:t>
            </a:r>
            <a:r>
              <a:rPr lang="en-US" altLang="ko-KR" baseline="0" dirty="0" smtClean="0"/>
              <a:t>% in total.</a:t>
            </a:r>
            <a:endParaRPr lang="ko-KR" altLang="en-US" dirty="0"/>
          </a:p>
        </p:txBody>
      </p:sp>
      <p:sp>
        <p:nvSpPr>
          <p:cNvPr id="4" name="슬라이드 번호 개체 틀 3"/>
          <p:cNvSpPr>
            <a:spLocks noGrp="1"/>
          </p:cNvSpPr>
          <p:nvPr>
            <p:ph type="sldNum" sz="quarter" idx="10"/>
          </p:nvPr>
        </p:nvSpPr>
        <p:spPr/>
        <p:txBody>
          <a:bodyPr/>
          <a:lstStyle/>
          <a:p>
            <a:fld id="{F453C0C1-8EC1-4AEC-B7B7-F1B8E5988809}" type="slidenum">
              <a:rPr lang="ko-KR" altLang="en-US" smtClean="0"/>
              <a:pPr/>
              <a:t>10</a:t>
            </a:fld>
            <a:endParaRPr lang="en-US" altLang="ko-KR"/>
          </a:p>
        </p:txBody>
      </p:sp>
    </p:spTree>
    <p:extLst>
      <p:ext uri="{BB962C8B-B14F-4D97-AF65-F5344CB8AC3E}">
        <p14:creationId xmlns:p14="http://schemas.microsoft.com/office/powerpoint/2010/main" val="2386975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This graph shows</a:t>
            </a:r>
            <a:r>
              <a:rPr lang="en-US" altLang="ko-KR" baseline="0" dirty="0" smtClean="0"/>
              <a:t> a time series of </a:t>
            </a:r>
            <a:r>
              <a:rPr lang="en-US" altLang="ko-KR" baseline="0" dirty="0" smtClean="0"/>
              <a:t>total household </a:t>
            </a:r>
            <a:r>
              <a:rPr lang="en-US" altLang="ko-KR" baseline="0" dirty="0" smtClean="0"/>
              <a:t>debt and mortgage debt loaned by deposit banks. </a:t>
            </a:r>
          </a:p>
          <a:p>
            <a:r>
              <a:rPr lang="en-US" altLang="ko-KR" baseline="0" dirty="0" smtClean="0"/>
              <a:t>It </a:t>
            </a:r>
            <a:r>
              <a:rPr lang="en-US" altLang="ko-KR" baseline="0" smtClean="0"/>
              <a:t>shows </a:t>
            </a:r>
            <a:r>
              <a:rPr lang="en-US" altLang="ko-KR" baseline="0" smtClean="0"/>
              <a:t>they </a:t>
            </a:r>
            <a:r>
              <a:rPr lang="en-US" altLang="ko-KR" baseline="0" dirty="0" smtClean="0"/>
              <a:t>doubled in the past decade. </a:t>
            </a:r>
          </a:p>
          <a:p>
            <a:r>
              <a:rPr lang="en-US" altLang="ko-KR" baseline="0" dirty="0" smtClean="0"/>
              <a:t>In the case of household debt, it increased from 300 billion to 600 billion dollars, and in the case of mortgage, it did from 150 billion to almost 400 billion dollars. </a:t>
            </a:r>
          </a:p>
          <a:p>
            <a:r>
              <a:rPr lang="en-US" altLang="ko-KR" baseline="0" dirty="0" smtClean="0"/>
              <a:t>We can find out that a considerable portion of household debt increases is accounted for by the increase of mortgage debt. </a:t>
            </a:r>
            <a:endParaRPr lang="ko-KR" altLang="en-US" dirty="0"/>
          </a:p>
        </p:txBody>
      </p:sp>
      <p:sp>
        <p:nvSpPr>
          <p:cNvPr id="4" name="슬라이드 번호 개체 틀 3"/>
          <p:cNvSpPr>
            <a:spLocks noGrp="1"/>
          </p:cNvSpPr>
          <p:nvPr>
            <p:ph type="sldNum" sz="quarter" idx="10"/>
          </p:nvPr>
        </p:nvSpPr>
        <p:spPr/>
        <p:txBody>
          <a:bodyPr/>
          <a:lstStyle/>
          <a:p>
            <a:fld id="{F453C0C1-8EC1-4AEC-B7B7-F1B8E5988809}" type="slidenum">
              <a:rPr lang="ko-KR" altLang="en-US" smtClean="0"/>
              <a:pPr/>
              <a:t>11</a:t>
            </a:fld>
            <a:endParaRPr lang="en-US" altLang="ko-KR"/>
          </a:p>
        </p:txBody>
      </p:sp>
    </p:spTree>
    <p:extLst>
      <p:ext uri="{BB962C8B-B14F-4D97-AF65-F5344CB8AC3E}">
        <p14:creationId xmlns:p14="http://schemas.microsoft.com/office/powerpoint/2010/main" val="3148334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This</a:t>
            </a:r>
            <a:r>
              <a:rPr lang="en-US" altLang="ko-KR" baseline="0" dirty="0" smtClean="0"/>
              <a:t> graph shows the distribution of household debt by the income quintile and the fourth and fifth income group account for over 70% of the household debt.</a:t>
            </a:r>
          </a:p>
          <a:p>
            <a:r>
              <a:rPr lang="en-US" altLang="ko-KR" baseline="0" dirty="0" smtClean="0"/>
              <a:t>It shows that household debt in Korea is not kind of subprime mortgage but if the housing market is not recovered, </a:t>
            </a:r>
            <a:r>
              <a:rPr lang="en-US" altLang="ko-KR" baseline="0" dirty="0" err="1" smtClean="0"/>
              <a:t>korea</a:t>
            </a:r>
            <a:r>
              <a:rPr lang="en-US" altLang="ko-KR" baseline="0" dirty="0" smtClean="0"/>
              <a:t> can face with a crisis of kind of debt deflation. </a:t>
            </a:r>
            <a:endParaRPr lang="ko-KR" altLang="en-US" dirty="0"/>
          </a:p>
        </p:txBody>
      </p:sp>
      <p:sp>
        <p:nvSpPr>
          <p:cNvPr id="4" name="슬라이드 번호 개체 틀 3"/>
          <p:cNvSpPr>
            <a:spLocks noGrp="1"/>
          </p:cNvSpPr>
          <p:nvPr>
            <p:ph type="sldNum" sz="quarter" idx="10"/>
          </p:nvPr>
        </p:nvSpPr>
        <p:spPr/>
        <p:txBody>
          <a:bodyPr/>
          <a:lstStyle/>
          <a:p>
            <a:fld id="{F453C0C1-8EC1-4AEC-B7B7-F1B8E5988809}" type="slidenum">
              <a:rPr lang="ko-KR" altLang="en-US" smtClean="0"/>
              <a:pPr/>
              <a:t>12</a:t>
            </a:fld>
            <a:endParaRPr lang="en-US" altLang="ko-KR"/>
          </a:p>
        </p:txBody>
      </p:sp>
    </p:spTree>
    <p:extLst>
      <p:ext uri="{BB962C8B-B14F-4D97-AF65-F5344CB8AC3E}">
        <p14:creationId xmlns:p14="http://schemas.microsoft.com/office/powerpoint/2010/main" val="2737847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National</a:t>
            </a:r>
            <a:r>
              <a:rPr lang="en-US" altLang="ko-KR" baseline="0" dirty="0" smtClean="0"/>
              <a:t> Happiness Fund is a kind of individual bailout program usually offering long-term amortization policy to the low income families. </a:t>
            </a:r>
          </a:p>
          <a:p>
            <a:r>
              <a:rPr lang="en-US" altLang="ko-KR" baseline="0" dirty="0" smtClean="0"/>
              <a:t>There is ongoing debate about the range of beneficiary. At the moment, the middle class house poor is expected to be excluded from the program </a:t>
            </a:r>
          </a:p>
          <a:p>
            <a:endParaRPr lang="en-US" altLang="ko-KR" baseline="0" dirty="0" smtClean="0"/>
          </a:p>
          <a:p>
            <a:r>
              <a:rPr lang="en-US" altLang="ko-KR" baseline="0" dirty="0" smtClean="0"/>
              <a:t>But, instead, housing market boosting program is reintroduced and it will </a:t>
            </a:r>
            <a:r>
              <a:rPr lang="en-US" altLang="ko-KR" baseline="0" dirty="0" smtClean="0"/>
              <a:t>be helpful </a:t>
            </a:r>
            <a:r>
              <a:rPr lang="en-US" altLang="ko-KR" baseline="0" dirty="0" smtClean="0"/>
              <a:t>for the house-poor.</a:t>
            </a:r>
            <a:endParaRPr lang="ko-KR" altLang="en-US" dirty="0"/>
          </a:p>
        </p:txBody>
      </p:sp>
      <p:sp>
        <p:nvSpPr>
          <p:cNvPr id="4" name="슬라이드 번호 개체 틀 3"/>
          <p:cNvSpPr>
            <a:spLocks noGrp="1"/>
          </p:cNvSpPr>
          <p:nvPr>
            <p:ph type="sldNum" sz="quarter" idx="10"/>
          </p:nvPr>
        </p:nvSpPr>
        <p:spPr/>
        <p:txBody>
          <a:bodyPr/>
          <a:lstStyle/>
          <a:p>
            <a:fld id="{F453C0C1-8EC1-4AEC-B7B7-F1B8E5988809}" type="slidenum">
              <a:rPr lang="ko-KR" altLang="en-US" smtClean="0"/>
              <a:pPr/>
              <a:t>13</a:t>
            </a:fld>
            <a:endParaRPr lang="en-US" altLang="ko-KR"/>
          </a:p>
        </p:txBody>
      </p:sp>
    </p:spTree>
    <p:extLst>
      <p:ext uri="{BB962C8B-B14F-4D97-AF65-F5344CB8AC3E}">
        <p14:creationId xmlns:p14="http://schemas.microsoft.com/office/powerpoint/2010/main" val="753766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Summing up the household’s interest and</a:t>
            </a:r>
            <a:r>
              <a:rPr lang="en-US" altLang="ko-KR" baseline="0" dirty="0" smtClean="0"/>
              <a:t> tax burden, it almost comes to 9-10 billion dollar which is an amount of being able to accomplish the universal welfare. </a:t>
            </a:r>
            <a:endParaRPr lang="ko-KR" altLang="en-US" dirty="0"/>
          </a:p>
        </p:txBody>
      </p:sp>
      <p:sp>
        <p:nvSpPr>
          <p:cNvPr id="4" name="슬라이드 번호 개체 틀 3"/>
          <p:cNvSpPr>
            <a:spLocks noGrp="1"/>
          </p:cNvSpPr>
          <p:nvPr>
            <p:ph type="sldNum" sz="quarter" idx="10"/>
          </p:nvPr>
        </p:nvSpPr>
        <p:spPr/>
        <p:txBody>
          <a:bodyPr/>
          <a:lstStyle/>
          <a:p>
            <a:fld id="{F453C0C1-8EC1-4AEC-B7B7-F1B8E5988809}" type="slidenum">
              <a:rPr lang="ko-KR" altLang="en-US" smtClean="0"/>
              <a:pPr/>
              <a:t>14</a:t>
            </a:fld>
            <a:endParaRPr lang="en-US" altLang="ko-KR"/>
          </a:p>
        </p:txBody>
      </p:sp>
    </p:spTree>
    <p:extLst>
      <p:ext uri="{BB962C8B-B14F-4D97-AF65-F5344CB8AC3E}">
        <p14:creationId xmlns:p14="http://schemas.microsoft.com/office/powerpoint/2010/main" val="3888040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fontAlgn="base"/>
            <a:r>
              <a:rPr lang="en-US" altLang="ko-KR" sz="1200" dirty="0" smtClean="0"/>
              <a:t>This graph</a:t>
            </a:r>
            <a:r>
              <a:rPr lang="en-US" altLang="ko-KR" sz="1200" baseline="0" dirty="0" smtClean="0"/>
              <a:t> shows the international comparison of tax and saving in 1989. </a:t>
            </a:r>
          </a:p>
          <a:p>
            <a:pPr fontAlgn="base"/>
            <a:r>
              <a:rPr lang="en-US" altLang="ko-KR" sz="1200" baseline="0" dirty="0" smtClean="0"/>
              <a:t>The horizontal axis is the total tax burden and the vertical axis is the household saving rate. </a:t>
            </a:r>
            <a:endParaRPr lang="en-US" altLang="ko-KR" sz="1200" dirty="0" smtClean="0"/>
          </a:p>
          <a:p>
            <a:pPr fontAlgn="base"/>
            <a:r>
              <a:rPr lang="en-US" altLang="ko-KR" sz="1200" dirty="0" smtClean="0"/>
              <a:t>Korea</a:t>
            </a:r>
            <a:r>
              <a:rPr lang="en-US" altLang="ko-KR" sz="1200" baseline="0" dirty="0" smtClean="0"/>
              <a:t> and Japan is located on 2 quadrant which means saving rate is high and tax burden is low.</a:t>
            </a:r>
          </a:p>
          <a:p>
            <a:pPr fontAlgn="base"/>
            <a:r>
              <a:rPr lang="en-US" altLang="ko-KR" sz="1200" baseline="0" dirty="0" smtClean="0"/>
              <a:t>On the contrary, Sweden and Denmark is located on 4</a:t>
            </a:r>
            <a:r>
              <a:rPr lang="en-US" altLang="ko-KR" sz="1200" baseline="30000" dirty="0" smtClean="0"/>
              <a:t>th</a:t>
            </a:r>
            <a:r>
              <a:rPr lang="en-US" altLang="ko-KR" sz="1200" baseline="0" dirty="0" smtClean="0"/>
              <a:t> quadrant which means savings rate is low and tax burden is high. </a:t>
            </a:r>
          </a:p>
          <a:p>
            <a:pPr fontAlgn="base"/>
            <a:endParaRPr lang="en-US" altLang="ko-KR" sz="1200" dirty="0" smtClean="0"/>
          </a:p>
          <a:p>
            <a:endParaRPr lang="ko-KR" altLang="en-US" dirty="0"/>
          </a:p>
        </p:txBody>
      </p:sp>
      <p:sp>
        <p:nvSpPr>
          <p:cNvPr id="4" name="슬라이드 번호 개체 틀 3"/>
          <p:cNvSpPr>
            <a:spLocks noGrp="1"/>
          </p:cNvSpPr>
          <p:nvPr>
            <p:ph type="sldNum" sz="quarter" idx="10"/>
          </p:nvPr>
        </p:nvSpPr>
        <p:spPr/>
        <p:txBody>
          <a:bodyPr/>
          <a:lstStyle/>
          <a:p>
            <a:fld id="{F453C0C1-8EC1-4AEC-B7B7-F1B8E5988809}" type="slidenum">
              <a:rPr lang="ko-KR" altLang="en-US" smtClean="0"/>
              <a:pPr/>
              <a:t>15</a:t>
            </a:fld>
            <a:endParaRPr lang="en-US" altLang="ko-KR"/>
          </a:p>
        </p:txBody>
      </p:sp>
    </p:spTree>
    <p:extLst>
      <p:ext uri="{BB962C8B-B14F-4D97-AF65-F5344CB8AC3E}">
        <p14:creationId xmlns:p14="http://schemas.microsoft.com/office/powerpoint/2010/main" val="1380769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F453C0C1-8EC1-4AEC-B7B7-F1B8E5988809}" type="slidenum">
              <a:rPr lang="ko-KR" altLang="en-US" smtClean="0"/>
              <a:pPr/>
              <a:t>16</a:t>
            </a:fld>
            <a:endParaRPr lang="en-US" altLang="ko-KR"/>
          </a:p>
        </p:txBody>
      </p:sp>
    </p:spTree>
    <p:extLst>
      <p:ext uri="{BB962C8B-B14F-4D97-AF65-F5344CB8AC3E}">
        <p14:creationId xmlns:p14="http://schemas.microsoft.com/office/powerpoint/2010/main" val="372575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These</a:t>
            </a:r>
            <a:r>
              <a:rPr lang="en-US" altLang="ko-KR" baseline="0" dirty="0" smtClean="0"/>
              <a:t> days the amount of household debt in Korea comes to ‘1 trillion dollar’. </a:t>
            </a:r>
          </a:p>
          <a:p>
            <a:r>
              <a:rPr lang="en-US" altLang="ko-KR" b="1" baseline="0" dirty="0" smtClean="0"/>
              <a:t>It is almost </a:t>
            </a:r>
            <a:r>
              <a:rPr lang="en-US" altLang="ko-KR" b="1" baseline="0" dirty="0" smtClean="0"/>
              <a:t>the same </a:t>
            </a:r>
            <a:r>
              <a:rPr lang="en-US" altLang="ko-KR" b="1" baseline="0" dirty="0" smtClean="0"/>
              <a:t>with the size of GDP which amount to 1.2 trillion dollar.</a:t>
            </a:r>
            <a:endParaRPr lang="en-US" altLang="ko-KR" b="1" dirty="0" smtClean="0"/>
          </a:p>
          <a:p>
            <a:pPr fontAlgn="base"/>
            <a:r>
              <a:rPr lang="en-US" altLang="ko-KR" sz="1200" dirty="0" smtClean="0"/>
              <a:t>Why did households in Korea come to take on a lot of debts these days?</a:t>
            </a:r>
          </a:p>
          <a:p>
            <a:pPr fontAlgn="base"/>
            <a:r>
              <a:rPr lang="en-US" altLang="ko-KR" sz="1200" dirty="0" smtClean="0"/>
              <a:t>What implications do it have on the financial regulation and the welfare/fiscal reform?</a:t>
            </a:r>
          </a:p>
          <a:p>
            <a:pPr fontAlgn="base"/>
            <a:r>
              <a:rPr lang="en-US" altLang="ko-KR" sz="1200" b="1" dirty="0" smtClean="0"/>
              <a:t>I would like to point out that the ‘asset-based livelihood system’ which was formed in the industrial era recently aggravates the household debt issue.</a:t>
            </a:r>
          </a:p>
          <a:p>
            <a:pPr fontAlgn="base"/>
            <a:r>
              <a:rPr lang="en-US" altLang="ko-KR" sz="1200" b="1" dirty="0" smtClean="0"/>
              <a:t>Then</a:t>
            </a:r>
            <a:r>
              <a:rPr lang="en-US" altLang="ko-KR" sz="1200" b="1" dirty="0" smtClean="0"/>
              <a:t>, what</a:t>
            </a:r>
            <a:r>
              <a:rPr lang="en-US" altLang="ko-KR" sz="1200" b="1" baseline="0" dirty="0" smtClean="0"/>
              <a:t> is the asset-based livelihood system?</a:t>
            </a:r>
            <a:endParaRPr lang="en-US" altLang="ko-KR" b="1" dirty="0" smtClean="0"/>
          </a:p>
        </p:txBody>
      </p:sp>
      <p:sp>
        <p:nvSpPr>
          <p:cNvPr id="4" name="슬라이드 번호 개체 틀 3"/>
          <p:cNvSpPr>
            <a:spLocks noGrp="1"/>
          </p:cNvSpPr>
          <p:nvPr>
            <p:ph type="sldNum" sz="quarter" idx="10"/>
          </p:nvPr>
        </p:nvSpPr>
        <p:spPr/>
        <p:txBody>
          <a:bodyPr/>
          <a:lstStyle/>
          <a:p>
            <a:fld id="{F453C0C1-8EC1-4AEC-B7B7-F1B8E5988809}" type="slidenum">
              <a:rPr lang="ko-KR" altLang="en-US" smtClean="0"/>
              <a:pPr/>
              <a:t>2</a:t>
            </a:fld>
            <a:endParaRPr lang="en-US" altLang="ko-KR"/>
          </a:p>
        </p:txBody>
      </p:sp>
    </p:spTree>
    <p:extLst>
      <p:ext uri="{BB962C8B-B14F-4D97-AF65-F5344CB8AC3E}">
        <p14:creationId xmlns:p14="http://schemas.microsoft.com/office/powerpoint/2010/main" val="2521519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fontAlgn="base"/>
            <a:r>
              <a:rPr lang="en-US" altLang="ko-KR" sz="1100" b="1" baseline="0" dirty="0" smtClean="0"/>
              <a:t>which is what I mean by the asset-based livelihood system. </a:t>
            </a:r>
          </a:p>
          <a:p>
            <a:pPr fontAlgn="base"/>
            <a:r>
              <a:rPr lang="en-US" altLang="ko-KR" sz="1100" b="1" baseline="0" dirty="0" smtClean="0"/>
              <a:t>Then</a:t>
            </a:r>
            <a:r>
              <a:rPr lang="en-US" altLang="ko-KR" sz="1100" b="1" baseline="0" dirty="0" smtClean="0"/>
              <a:t>, where did it come from? And How was it possible?</a:t>
            </a:r>
            <a:endParaRPr lang="en-US" altLang="ko-KR" sz="1100" b="1" dirty="0" smtClean="0"/>
          </a:p>
        </p:txBody>
      </p:sp>
      <p:sp>
        <p:nvSpPr>
          <p:cNvPr id="4" name="슬라이드 번호 개체 틀 3"/>
          <p:cNvSpPr>
            <a:spLocks noGrp="1"/>
          </p:cNvSpPr>
          <p:nvPr>
            <p:ph type="sldNum" sz="quarter" idx="10"/>
          </p:nvPr>
        </p:nvSpPr>
        <p:spPr/>
        <p:txBody>
          <a:bodyPr/>
          <a:lstStyle/>
          <a:p>
            <a:fld id="{F453C0C1-8EC1-4AEC-B7B7-F1B8E5988809}" type="slidenum">
              <a:rPr lang="ko-KR" altLang="en-US" smtClean="0"/>
              <a:pPr/>
              <a:t>3</a:t>
            </a:fld>
            <a:endParaRPr lang="en-US" altLang="ko-KR"/>
          </a:p>
        </p:txBody>
      </p:sp>
    </p:spTree>
    <p:extLst>
      <p:ext uri="{BB962C8B-B14F-4D97-AF65-F5344CB8AC3E}">
        <p14:creationId xmlns:p14="http://schemas.microsoft.com/office/powerpoint/2010/main" val="1964958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F453C0C1-8EC1-4AEC-B7B7-F1B8E5988809}" type="slidenum">
              <a:rPr lang="ko-KR" altLang="en-US" smtClean="0"/>
              <a:pPr/>
              <a:t>4</a:t>
            </a:fld>
            <a:endParaRPr lang="en-US" altLang="ko-KR"/>
          </a:p>
        </p:txBody>
      </p:sp>
    </p:spTree>
    <p:extLst>
      <p:ext uri="{BB962C8B-B14F-4D97-AF65-F5344CB8AC3E}">
        <p14:creationId xmlns:p14="http://schemas.microsoft.com/office/powerpoint/2010/main" val="2795185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base" latinLnBrk="1" hangingPunct="1">
              <a:lnSpc>
                <a:spcPct val="100000"/>
              </a:lnSpc>
              <a:spcBef>
                <a:spcPct val="30000"/>
              </a:spcBef>
              <a:spcAft>
                <a:spcPct val="0"/>
              </a:spcAft>
              <a:buClrTx/>
              <a:buSzTx/>
              <a:buFontTx/>
              <a:buNone/>
              <a:tabLst/>
              <a:defRPr/>
            </a:pPr>
            <a:r>
              <a:rPr kumimoji="1" lang="en-US" altLang="ko-KR" sz="1000" kern="1200" dirty="0" smtClean="0">
                <a:solidFill>
                  <a:schemeClr val="tx1"/>
                </a:solidFill>
                <a:latin typeface="+mj-ea"/>
                <a:ea typeface="굴림" charset="-127"/>
                <a:cs typeface="+mn-cs"/>
              </a:rPr>
              <a:t>This is the work of President ‘Park </a:t>
            </a:r>
            <a:r>
              <a:rPr kumimoji="1" lang="en-US" altLang="ko-KR" sz="1000" kern="1200" dirty="0" err="1" smtClean="0">
                <a:solidFill>
                  <a:schemeClr val="tx1"/>
                </a:solidFill>
                <a:latin typeface="+mj-ea"/>
                <a:ea typeface="굴림" charset="-127"/>
                <a:cs typeface="+mn-cs"/>
              </a:rPr>
              <a:t>Jeong</a:t>
            </a:r>
            <a:r>
              <a:rPr kumimoji="1" lang="en-US" altLang="ko-KR" sz="1000" kern="1200" dirty="0" smtClean="0">
                <a:solidFill>
                  <a:schemeClr val="tx1"/>
                </a:solidFill>
                <a:latin typeface="+mj-ea"/>
                <a:ea typeface="굴림" charset="-127"/>
                <a:cs typeface="+mn-cs"/>
              </a:rPr>
              <a:t> </a:t>
            </a:r>
            <a:r>
              <a:rPr kumimoji="1" lang="en-US" altLang="ko-KR" sz="1000" kern="1200" dirty="0" err="1" smtClean="0">
                <a:solidFill>
                  <a:schemeClr val="tx1"/>
                </a:solidFill>
                <a:latin typeface="+mj-ea"/>
                <a:ea typeface="굴림" charset="-127"/>
                <a:cs typeface="+mn-cs"/>
              </a:rPr>
              <a:t>Hee</a:t>
            </a:r>
            <a:r>
              <a:rPr kumimoji="1" lang="en-US" altLang="ko-KR" sz="1000" kern="1200" dirty="0" smtClean="0">
                <a:solidFill>
                  <a:schemeClr val="tx1"/>
                </a:solidFill>
                <a:latin typeface="+mj-ea"/>
                <a:ea typeface="굴림" charset="-127"/>
                <a:cs typeface="+mn-cs"/>
              </a:rPr>
              <a:t>’ to declare the ‘all-out savings year’ which</a:t>
            </a:r>
            <a:r>
              <a:rPr kumimoji="1" lang="en-US" altLang="ko-KR" sz="1000" kern="1200" baseline="0" dirty="0" smtClean="0">
                <a:solidFill>
                  <a:schemeClr val="tx1"/>
                </a:solidFill>
                <a:latin typeface="+mj-ea"/>
                <a:ea typeface="굴림" charset="-127"/>
                <a:cs typeface="+mn-cs"/>
              </a:rPr>
              <a:t> means “saving is national power”</a:t>
            </a:r>
            <a:endParaRPr lang="en-US" altLang="ko-KR" sz="1200" dirty="0" smtClean="0"/>
          </a:p>
          <a:p>
            <a:pPr marL="0" marR="0" indent="0" algn="l" defTabSz="914400" rtl="0" eaLnBrk="1" fontAlgn="base" latinLnBrk="1" hangingPunct="1">
              <a:lnSpc>
                <a:spcPct val="100000"/>
              </a:lnSpc>
              <a:spcBef>
                <a:spcPct val="30000"/>
              </a:spcBef>
              <a:spcAft>
                <a:spcPct val="0"/>
              </a:spcAft>
              <a:buClrTx/>
              <a:buSzTx/>
              <a:buFontTx/>
              <a:buNone/>
              <a:tabLst/>
              <a:defRPr/>
            </a:pPr>
            <a:r>
              <a:rPr lang="en-US" altLang="ko-KR" sz="1200" dirty="0" smtClean="0"/>
              <a:t>it shows the importance of policy loan and savings mobilization during</a:t>
            </a:r>
            <a:r>
              <a:rPr lang="en-US" altLang="ko-KR" sz="1200" baseline="0" dirty="0" smtClean="0"/>
              <a:t> the industrial era.</a:t>
            </a:r>
            <a:endParaRPr lang="ko-KR" altLang="en-US" dirty="0"/>
          </a:p>
        </p:txBody>
      </p:sp>
      <p:sp>
        <p:nvSpPr>
          <p:cNvPr id="4" name="슬라이드 번호 개체 틀 3"/>
          <p:cNvSpPr>
            <a:spLocks noGrp="1"/>
          </p:cNvSpPr>
          <p:nvPr>
            <p:ph type="sldNum" sz="quarter" idx="10"/>
          </p:nvPr>
        </p:nvSpPr>
        <p:spPr/>
        <p:txBody>
          <a:bodyPr/>
          <a:lstStyle/>
          <a:p>
            <a:fld id="{F453C0C1-8EC1-4AEC-B7B7-F1B8E5988809}" type="slidenum">
              <a:rPr lang="ko-KR" altLang="en-US" smtClean="0"/>
              <a:pPr/>
              <a:t>5</a:t>
            </a:fld>
            <a:endParaRPr lang="en-US" altLang="ko-KR"/>
          </a:p>
        </p:txBody>
      </p:sp>
    </p:spTree>
    <p:extLst>
      <p:ext uri="{BB962C8B-B14F-4D97-AF65-F5344CB8AC3E}">
        <p14:creationId xmlns:p14="http://schemas.microsoft.com/office/powerpoint/2010/main" val="2795185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F453C0C1-8EC1-4AEC-B7B7-F1B8E5988809}" type="slidenum">
              <a:rPr lang="ko-KR" altLang="en-US" smtClean="0"/>
              <a:pPr/>
              <a:t>6</a:t>
            </a:fld>
            <a:endParaRPr lang="en-US" altLang="ko-KR"/>
          </a:p>
        </p:txBody>
      </p:sp>
    </p:spTree>
    <p:extLst>
      <p:ext uri="{BB962C8B-B14F-4D97-AF65-F5344CB8AC3E}">
        <p14:creationId xmlns:p14="http://schemas.microsoft.com/office/powerpoint/2010/main" val="4012068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This graph</a:t>
            </a:r>
            <a:r>
              <a:rPr lang="en-US" altLang="ko-KR" baseline="0" dirty="0" smtClean="0"/>
              <a:t> shows that the home ownership rate was on the upturn after the democratization. </a:t>
            </a:r>
          </a:p>
          <a:p>
            <a:r>
              <a:rPr lang="en-US" altLang="ko-KR" baseline="0" dirty="0" smtClean="0"/>
              <a:t>In result, whereas the level of social expenditure and tax burden were still kept very low, the dependence on household assets like housing became higher than before the democratization. </a:t>
            </a:r>
            <a:endParaRPr lang="ko-KR" altLang="en-US" dirty="0"/>
          </a:p>
        </p:txBody>
      </p:sp>
      <p:sp>
        <p:nvSpPr>
          <p:cNvPr id="4" name="슬라이드 번호 개체 틀 3"/>
          <p:cNvSpPr>
            <a:spLocks noGrp="1"/>
          </p:cNvSpPr>
          <p:nvPr>
            <p:ph type="sldNum" sz="quarter" idx="10"/>
          </p:nvPr>
        </p:nvSpPr>
        <p:spPr/>
        <p:txBody>
          <a:bodyPr/>
          <a:lstStyle/>
          <a:p>
            <a:fld id="{F453C0C1-8EC1-4AEC-B7B7-F1B8E5988809}" type="slidenum">
              <a:rPr lang="ko-KR" altLang="en-US" smtClean="0"/>
              <a:pPr/>
              <a:t>7</a:t>
            </a:fld>
            <a:endParaRPr lang="en-US" altLang="ko-KR"/>
          </a:p>
        </p:txBody>
      </p:sp>
    </p:spTree>
    <p:extLst>
      <p:ext uri="{BB962C8B-B14F-4D97-AF65-F5344CB8AC3E}">
        <p14:creationId xmlns:p14="http://schemas.microsoft.com/office/powerpoint/2010/main" val="4190257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F453C0C1-8EC1-4AEC-B7B7-F1B8E5988809}" type="slidenum">
              <a:rPr lang="ko-KR" altLang="en-US" smtClean="0"/>
              <a:pPr/>
              <a:t>8</a:t>
            </a:fld>
            <a:endParaRPr lang="en-US" altLang="ko-KR"/>
          </a:p>
        </p:txBody>
      </p:sp>
    </p:spTree>
    <p:extLst>
      <p:ext uri="{BB962C8B-B14F-4D97-AF65-F5344CB8AC3E}">
        <p14:creationId xmlns:p14="http://schemas.microsoft.com/office/powerpoint/2010/main" val="1408925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F453C0C1-8EC1-4AEC-B7B7-F1B8E5988809}" type="slidenum">
              <a:rPr lang="ko-KR" altLang="en-US" smtClean="0"/>
              <a:pPr/>
              <a:t>9</a:t>
            </a:fld>
            <a:endParaRPr lang="en-US" altLang="ko-KR"/>
          </a:p>
        </p:txBody>
      </p:sp>
    </p:spTree>
    <p:extLst>
      <p:ext uri="{BB962C8B-B14F-4D97-AF65-F5344CB8AC3E}">
        <p14:creationId xmlns:p14="http://schemas.microsoft.com/office/powerpoint/2010/main" val="4783134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sp>
        <p:nvSpPr>
          <p:cNvPr id="17" name="Freeform 16"/>
          <p:cNvSpPr/>
          <p:nvPr/>
        </p:nvSpPr>
        <p:spPr bwMode="gray">
          <a:xfrm>
            <a:off x="8545286" y="5873326"/>
            <a:ext cx="598714" cy="987315"/>
          </a:xfrm>
          <a:custGeom>
            <a:avLst/>
            <a:gdLst>
              <a:gd name="connsiteX0" fmla="*/ 587828 w 598714"/>
              <a:gd name="connsiteY0" fmla="*/ 0 h 979714"/>
              <a:gd name="connsiteX1" fmla="*/ 598714 w 598714"/>
              <a:gd name="connsiteY1" fmla="*/ 979714 h 979714"/>
              <a:gd name="connsiteX2" fmla="*/ 174171 w 598714"/>
              <a:gd name="connsiteY2" fmla="*/ 968828 h 979714"/>
              <a:gd name="connsiteX3" fmla="*/ 0 w 598714"/>
              <a:gd name="connsiteY3" fmla="*/ 185057 h 979714"/>
              <a:gd name="connsiteX4" fmla="*/ 587828 w 598714"/>
              <a:gd name="connsiteY4" fmla="*/ 0 h 979714"/>
              <a:gd name="connsiteX0" fmla="*/ 595944 w 598714"/>
              <a:gd name="connsiteY0" fmla="*/ 0 h 984674"/>
              <a:gd name="connsiteX1" fmla="*/ 598714 w 598714"/>
              <a:gd name="connsiteY1" fmla="*/ 984674 h 984674"/>
              <a:gd name="connsiteX2" fmla="*/ 174171 w 598714"/>
              <a:gd name="connsiteY2" fmla="*/ 973788 h 984674"/>
              <a:gd name="connsiteX3" fmla="*/ 0 w 598714"/>
              <a:gd name="connsiteY3" fmla="*/ 190017 h 984674"/>
              <a:gd name="connsiteX4" fmla="*/ 595944 w 598714"/>
              <a:gd name="connsiteY4" fmla="*/ 0 h 984674"/>
              <a:gd name="connsiteX0" fmla="*/ 595944 w 598714"/>
              <a:gd name="connsiteY0" fmla="*/ 0 h 987315"/>
              <a:gd name="connsiteX1" fmla="*/ 598714 w 598714"/>
              <a:gd name="connsiteY1" fmla="*/ 984674 h 987315"/>
              <a:gd name="connsiteX2" fmla="*/ 179582 w 598714"/>
              <a:gd name="connsiteY2" fmla="*/ 987315 h 987315"/>
              <a:gd name="connsiteX3" fmla="*/ 0 w 598714"/>
              <a:gd name="connsiteY3" fmla="*/ 190017 h 987315"/>
              <a:gd name="connsiteX4" fmla="*/ 595944 w 598714"/>
              <a:gd name="connsiteY4" fmla="*/ 0 h 987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714" h="987315">
                <a:moveTo>
                  <a:pt x="595944" y="0"/>
                </a:moveTo>
                <a:cubicBezTo>
                  <a:pt x="596867" y="328225"/>
                  <a:pt x="597791" y="656449"/>
                  <a:pt x="598714" y="984674"/>
                </a:cubicBezTo>
                <a:lnTo>
                  <a:pt x="179582" y="987315"/>
                </a:lnTo>
                <a:lnTo>
                  <a:pt x="0" y="190017"/>
                </a:lnTo>
                <a:lnTo>
                  <a:pt x="595944"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bwMode="gray">
          <a:xfrm>
            <a:off x="7805057" y="2677886"/>
            <a:ext cx="1342507" cy="3298371"/>
          </a:xfrm>
          <a:custGeom>
            <a:avLst/>
            <a:gdLst>
              <a:gd name="connsiteX0" fmla="*/ 0 w 1338943"/>
              <a:gd name="connsiteY0" fmla="*/ 206828 h 3298371"/>
              <a:gd name="connsiteX1" fmla="*/ 1338943 w 1338943"/>
              <a:gd name="connsiteY1" fmla="*/ 0 h 3298371"/>
              <a:gd name="connsiteX2" fmla="*/ 1328057 w 1338943"/>
              <a:gd name="connsiteY2" fmla="*/ 3102428 h 3298371"/>
              <a:gd name="connsiteX3" fmla="*/ 718457 w 1338943"/>
              <a:gd name="connsiteY3" fmla="*/ 3298371 h 3298371"/>
              <a:gd name="connsiteX4" fmla="*/ 0 w 1338943"/>
              <a:gd name="connsiteY4" fmla="*/ 206828 h 3298371"/>
              <a:gd name="connsiteX0" fmla="*/ 0 w 1342507"/>
              <a:gd name="connsiteY0" fmla="*/ 206828 h 3298371"/>
              <a:gd name="connsiteX1" fmla="*/ 1338943 w 1342507"/>
              <a:gd name="connsiteY1" fmla="*/ 0 h 3298371"/>
              <a:gd name="connsiteX2" fmla="*/ 1338878 w 1342507"/>
              <a:gd name="connsiteY2" fmla="*/ 3097919 h 3298371"/>
              <a:gd name="connsiteX3" fmla="*/ 718457 w 1342507"/>
              <a:gd name="connsiteY3" fmla="*/ 3298371 h 3298371"/>
              <a:gd name="connsiteX4" fmla="*/ 0 w 1342507"/>
              <a:gd name="connsiteY4" fmla="*/ 206828 h 3298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507" h="3298371">
                <a:moveTo>
                  <a:pt x="0" y="206828"/>
                </a:moveTo>
                <a:lnTo>
                  <a:pt x="1338943" y="0"/>
                </a:lnTo>
                <a:cubicBezTo>
                  <a:pt x="1335314" y="1034143"/>
                  <a:pt x="1342507" y="2063776"/>
                  <a:pt x="1338878" y="3097919"/>
                </a:cubicBezTo>
                <a:lnTo>
                  <a:pt x="718457" y="3298371"/>
                </a:lnTo>
                <a:lnTo>
                  <a:pt x="0" y="20682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bwMode="gray">
          <a:xfrm>
            <a:off x="-10886" y="2917371"/>
            <a:ext cx="8632372" cy="3940629"/>
          </a:xfrm>
          <a:custGeom>
            <a:avLst/>
            <a:gdLst>
              <a:gd name="connsiteX0" fmla="*/ 0 w 8632372"/>
              <a:gd name="connsiteY0" fmla="*/ 3940629 h 3940629"/>
              <a:gd name="connsiteX1" fmla="*/ 2732315 w 8632372"/>
              <a:gd name="connsiteY1" fmla="*/ 783772 h 3940629"/>
              <a:gd name="connsiteX2" fmla="*/ 7696200 w 8632372"/>
              <a:gd name="connsiteY2" fmla="*/ 0 h 3940629"/>
              <a:gd name="connsiteX3" fmla="*/ 8632372 w 8632372"/>
              <a:gd name="connsiteY3" fmla="*/ 3940629 h 3940629"/>
              <a:gd name="connsiteX4" fmla="*/ 0 w 8632372"/>
              <a:gd name="connsiteY4" fmla="*/ 3940629 h 3940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2372" h="3940629">
                <a:moveTo>
                  <a:pt x="0" y="3940629"/>
                </a:moveTo>
                <a:lnTo>
                  <a:pt x="2732315" y="783772"/>
                </a:lnTo>
                <a:lnTo>
                  <a:pt x="7696200" y="0"/>
                </a:lnTo>
                <a:lnTo>
                  <a:pt x="8632372" y="3940629"/>
                </a:lnTo>
                <a:lnTo>
                  <a:pt x="0" y="3940629"/>
                </a:ln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bwMode="gray">
          <a:xfrm>
            <a:off x="649224" y="6419088"/>
            <a:ext cx="7845552" cy="365760"/>
          </a:xfrm>
        </p:spPr>
        <p:txBody>
          <a:bodyPr/>
          <a:lstStyle/>
          <a:p>
            <a:endParaRPr lang="en-US" altLang="ko-KR"/>
          </a:p>
        </p:txBody>
      </p:sp>
      <p:sp>
        <p:nvSpPr>
          <p:cNvPr id="6" name="Slide Number Placeholder 5"/>
          <p:cNvSpPr>
            <a:spLocks noGrp="1"/>
          </p:cNvSpPr>
          <p:nvPr>
            <p:ph type="sldNum" sz="quarter" idx="12"/>
          </p:nvPr>
        </p:nvSpPr>
        <p:spPr bwMode="white">
          <a:xfrm>
            <a:off x="8668512" y="6419088"/>
            <a:ext cx="475488" cy="365760"/>
          </a:xfrm>
        </p:spPr>
        <p:txBody>
          <a:bodyPr/>
          <a:lstStyle/>
          <a:p>
            <a:fld id="{1C672065-04CC-47EC-AB3B-75AE3446D967}" type="slidenum">
              <a:rPr lang="ko-KR" altLang="en-US" smtClean="0"/>
              <a:pPr/>
              <a:t>‹#›</a:t>
            </a:fld>
            <a:endParaRPr lang="en-US" altLang="ko-KR"/>
          </a:p>
        </p:txBody>
      </p:sp>
      <p:sp>
        <p:nvSpPr>
          <p:cNvPr id="9" name="Freeform 8"/>
          <p:cNvSpPr/>
          <p:nvPr/>
        </p:nvSpPr>
        <p:spPr bwMode="gray">
          <a:xfrm>
            <a:off x="1772575" y="0"/>
            <a:ext cx="1310936" cy="1115627"/>
          </a:xfrm>
          <a:custGeom>
            <a:avLst/>
            <a:gdLst>
              <a:gd name="connsiteX0" fmla="*/ 0 w 1310936"/>
              <a:gd name="connsiteY0" fmla="*/ 0 h 1115627"/>
              <a:gd name="connsiteX1" fmla="*/ 435006 w 1310936"/>
              <a:gd name="connsiteY1" fmla="*/ 1115627 h 1115627"/>
              <a:gd name="connsiteX2" fmla="*/ 1310936 w 1310936"/>
              <a:gd name="connsiteY2" fmla="*/ 645111 h 1115627"/>
              <a:gd name="connsiteX3" fmla="*/ 1222159 w 1310936"/>
              <a:gd name="connsiteY3" fmla="*/ 0 h 1115627"/>
              <a:gd name="connsiteX4" fmla="*/ 0 w 1310936"/>
              <a:gd name="connsiteY4" fmla="*/ 0 h 1115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936" h="1115627">
                <a:moveTo>
                  <a:pt x="0" y="0"/>
                </a:moveTo>
                <a:lnTo>
                  <a:pt x="435006" y="1115627"/>
                </a:lnTo>
                <a:lnTo>
                  <a:pt x="1310936" y="645111"/>
                </a:lnTo>
                <a:lnTo>
                  <a:pt x="1222159" y="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bwMode="gray">
          <a:xfrm>
            <a:off x="-5918" y="0"/>
            <a:ext cx="2019775" cy="1452979"/>
          </a:xfrm>
          <a:custGeom>
            <a:avLst/>
            <a:gdLst>
              <a:gd name="connsiteX0" fmla="*/ 0 w 2013857"/>
              <a:gd name="connsiteY0" fmla="*/ 10886 h 1436914"/>
              <a:gd name="connsiteX1" fmla="*/ 0 w 2013857"/>
              <a:gd name="connsiteY1" fmla="*/ 1436914 h 1436914"/>
              <a:gd name="connsiteX2" fmla="*/ 2013857 w 2013857"/>
              <a:gd name="connsiteY2" fmla="*/ 794657 h 1436914"/>
              <a:gd name="connsiteX3" fmla="*/ 1687286 w 2013857"/>
              <a:gd name="connsiteY3" fmla="*/ 0 h 1436914"/>
              <a:gd name="connsiteX4" fmla="*/ 0 w 2013857"/>
              <a:gd name="connsiteY4" fmla="*/ 10886 h 1436914"/>
              <a:gd name="connsiteX0" fmla="*/ 0 w 2013857"/>
              <a:gd name="connsiteY0" fmla="*/ 2008 h 1436914"/>
              <a:gd name="connsiteX1" fmla="*/ 0 w 2013857"/>
              <a:gd name="connsiteY1" fmla="*/ 1436914 h 1436914"/>
              <a:gd name="connsiteX2" fmla="*/ 2013857 w 2013857"/>
              <a:gd name="connsiteY2" fmla="*/ 794657 h 1436914"/>
              <a:gd name="connsiteX3" fmla="*/ 1687286 w 2013857"/>
              <a:gd name="connsiteY3" fmla="*/ 0 h 1436914"/>
              <a:gd name="connsiteX4" fmla="*/ 0 w 2013857"/>
              <a:gd name="connsiteY4" fmla="*/ 2008 h 1436914"/>
              <a:gd name="connsiteX0" fmla="*/ 5918 w 2019775"/>
              <a:gd name="connsiteY0" fmla="*/ 2008 h 1452979"/>
              <a:gd name="connsiteX1" fmla="*/ 5918 w 2019775"/>
              <a:gd name="connsiteY1" fmla="*/ 1436914 h 1452979"/>
              <a:gd name="connsiteX2" fmla="*/ 0 w 2019775"/>
              <a:gd name="connsiteY2" fmla="*/ 1452979 h 1452979"/>
              <a:gd name="connsiteX3" fmla="*/ 2019775 w 2019775"/>
              <a:gd name="connsiteY3" fmla="*/ 794657 h 1452979"/>
              <a:gd name="connsiteX4" fmla="*/ 1693204 w 2019775"/>
              <a:gd name="connsiteY4" fmla="*/ 0 h 1452979"/>
              <a:gd name="connsiteX5" fmla="*/ 5918 w 2019775"/>
              <a:gd name="connsiteY5" fmla="*/ 2008 h 145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9775" h="1452979">
                <a:moveTo>
                  <a:pt x="5918" y="2008"/>
                </a:moveTo>
                <a:lnTo>
                  <a:pt x="5918" y="1436914"/>
                </a:lnTo>
                <a:lnTo>
                  <a:pt x="0" y="1452979"/>
                </a:lnTo>
                <a:lnTo>
                  <a:pt x="2019775" y="794657"/>
                </a:lnTo>
                <a:lnTo>
                  <a:pt x="1693204" y="0"/>
                </a:lnTo>
                <a:lnTo>
                  <a:pt x="5918" y="200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bwMode="gray">
          <a:xfrm>
            <a:off x="-3132" y="895611"/>
            <a:ext cx="2156565" cy="1399784"/>
          </a:xfrm>
          <a:custGeom>
            <a:avLst/>
            <a:gdLst>
              <a:gd name="connsiteX0" fmla="*/ 2048006 w 2148214"/>
              <a:gd name="connsiteY0" fmla="*/ 0 h 1399784"/>
              <a:gd name="connsiteX1" fmla="*/ 2148214 w 2148214"/>
              <a:gd name="connsiteY1" fmla="*/ 253652 h 1399784"/>
              <a:gd name="connsiteX2" fmla="*/ 0 w 2148214"/>
              <a:gd name="connsiteY2" fmla="*/ 1399784 h 1399784"/>
              <a:gd name="connsiteX3" fmla="*/ 0 w 2148214"/>
              <a:gd name="connsiteY3" fmla="*/ 676405 h 1399784"/>
              <a:gd name="connsiteX4" fmla="*/ 2048006 w 2148214"/>
              <a:gd name="connsiteY4" fmla="*/ 0 h 1399784"/>
              <a:gd name="connsiteX0" fmla="*/ 2048006 w 2156565"/>
              <a:gd name="connsiteY0" fmla="*/ 0 h 1399784"/>
              <a:gd name="connsiteX1" fmla="*/ 2156565 w 2156565"/>
              <a:gd name="connsiteY1" fmla="*/ 247389 h 1399784"/>
              <a:gd name="connsiteX2" fmla="*/ 0 w 2156565"/>
              <a:gd name="connsiteY2" fmla="*/ 1399784 h 1399784"/>
              <a:gd name="connsiteX3" fmla="*/ 0 w 2156565"/>
              <a:gd name="connsiteY3" fmla="*/ 676405 h 1399784"/>
              <a:gd name="connsiteX4" fmla="*/ 2048006 w 2156565"/>
              <a:gd name="connsiteY4" fmla="*/ 0 h 1399784"/>
              <a:gd name="connsiteX0" fmla="*/ 2060532 w 2156565"/>
              <a:gd name="connsiteY0" fmla="*/ 0 h 1399784"/>
              <a:gd name="connsiteX1" fmla="*/ 2156565 w 2156565"/>
              <a:gd name="connsiteY1" fmla="*/ 247389 h 1399784"/>
              <a:gd name="connsiteX2" fmla="*/ 0 w 2156565"/>
              <a:gd name="connsiteY2" fmla="*/ 1399784 h 1399784"/>
              <a:gd name="connsiteX3" fmla="*/ 0 w 2156565"/>
              <a:gd name="connsiteY3" fmla="*/ 676405 h 1399784"/>
              <a:gd name="connsiteX4" fmla="*/ 2060532 w 2156565"/>
              <a:gd name="connsiteY4" fmla="*/ 0 h 1399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6565" h="1399784">
                <a:moveTo>
                  <a:pt x="2060532" y="0"/>
                </a:moveTo>
                <a:lnTo>
                  <a:pt x="2156565" y="247389"/>
                </a:lnTo>
                <a:lnTo>
                  <a:pt x="0" y="1399784"/>
                </a:lnTo>
                <a:lnTo>
                  <a:pt x="0" y="676405"/>
                </a:lnTo>
                <a:lnTo>
                  <a:pt x="2060532"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bwMode="white">
          <a:xfrm>
            <a:off x="36576" y="36576"/>
            <a:ext cx="1856232" cy="365760"/>
          </a:xfrm>
        </p:spPr>
        <p:txBody>
          <a:bodyPr/>
          <a:lstStyle/>
          <a:p>
            <a:endParaRPr lang="en-US" altLang="ko-KR"/>
          </a:p>
        </p:txBody>
      </p:sp>
      <p:sp>
        <p:nvSpPr>
          <p:cNvPr id="18" name="Oval 17"/>
          <p:cNvSpPr/>
          <p:nvPr/>
        </p:nvSpPr>
        <p:spPr bwMode="gray">
          <a:xfrm>
            <a:off x="7589520" y="283464"/>
            <a:ext cx="283464" cy="283464"/>
          </a:xfrm>
          <a:prstGeom prst="ellipse">
            <a:avLst/>
          </a:prstGeom>
          <a:noFill/>
          <a:ln w="57150">
            <a:solidFill>
              <a:schemeClr val="accent6">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bwMode="gray">
          <a:xfrm>
            <a:off x="8046720" y="283464"/>
            <a:ext cx="283464" cy="283464"/>
          </a:xfrm>
          <a:prstGeom prst="ellipse">
            <a:avLst/>
          </a:prstGeom>
          <a:noFill/>
          <a:ln w="57150">
            <a:solidFill>
              <a:schemeClr val="accent6">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bwMode="gray">
          <a:xfrm>
            <a:off x="8503920" y="283464"/>
            <a:ext cx="283464" cy="283464"/>
          </a:xfrm>
          <a:prstGeom prst="ellipse">
            <a:avLst/>
          </a:prstGeom>
          <a:noFill/>
          <a:ln w="57150">
            <a:solidFill>
              <a:schemeClr val="accent6">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bwMode="gray">
          <a:xfrm>
            <a:off x="676656" y="1755648"/>
            <a:ext cx="7772400" cy="1069848"/>
          </a:xfrm>
        </p:spPr>
        <p:txBody>
          <a:bodyPr/>
          <a:lstStyle>
            <a:lvl1pPr algn="l">
              <a:defRPr b="1">
                <a:solidFill>
                  <a:schemeClr val="tx1"/>
                </a:solidFill>
              </a:defRPr>
            </a:lvl1pPr>
          </a:lstStyle>
          <a:p>
            <a:r>
              <a:rPr lang="ko-KR" altLang="en-US" smtClean="0"/>
              <a:t>마스터 제목 스타일 편집</a:t>
            </a:r>
            <a:endParaRPr lang="en-US"/>
          </a:p>
        </p:txBody>
      </p:sp>
      <p:sp>
        <p:nvSpPr>
          <p:cNvPr id="3" name="Subtitle 2"/>
          <p:cNvSpPr>
            <a:spLocks noGrp="1"/>
          </p:cNvSpPr>
          <p:nvPr>
            <p:ph type="subTitle" idx="1"/>
          </p:nvPr>
        </p:nvSpPr>
        <p:spPr bwMode="gray">
          <a:xfrm>
            <a:off x="676656" y="2834640"/>
            <a:ext cx="6437376" cy="594360"/>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en-US"/>
          </a:p>
        </p:txBody>
      </p:sp>
      <p:pic>
        <p:nvPicPr>
          <p:cNvPr id="21" name="그림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 y="-6361"/>
            <a:ext cx="6011114" cy="451548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a:xfrm>
            <a:off x="1499616" y="128016"/>
            <a:ext cx="6144768" cy="1143000"/>
          </a:xfrm>
        </p:spPr>
        <p:txBody>
          <a:bodyPr/>
          <a:lstStyle/>
          <a:p>
            <a:r>
              <a:rPr lang="ko-KR" altLang="en-US" smtClean="0"/>
              <a:t>마스터 제목 스타일 편집</a:t>
            </a:r>
            <a:endParaRPr lang="en-US"/>
          </a:p>
        </p:txBody>
      </p:sp>
      <p:sp>
        <p:nvSpPr>
          <p:cNvPr id="3" name="Vertical Text Placeholder 2"/>
          <p:cNvSpPr>
            <a:spLocks noGrp="1"/>
          </p:cNvSpPr>
          <p:nvPr>
            <p:ph type="body" orient="vert" idx="1"/>
          </p:nvPr>
        </p:nvSpPr>
        <p:spPr>
          <a:xfrm>
            <a:off x="457200" y="1527048"/>
            <a:ext cx="8229600" cy="4599432"/>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Date Placeholder 3"/>
          <p:cNvSpPr>
            <a:spLocks noGrp="1"/>
          </p:cNvSpPr>
          <p:nvPr>
            <p:ph type="dt" sz="half" idx="10"/>
          </p:nvPr>
        </p:nvSpPr>
        <p:spPr/>
        <p:txBody>
          <a:bodyPr/>
          <a:lstStyle/>
          <a:p>
            <a:endParaRPr lang="en-US" altLang="ko-KR"/>
          </a:p>
        </p:txBody>
      </p:sp>
      <p:sp>
        <p:nvSpPr>
          <p:cNvPr id="5" name="Footer Placeholder 4"/>
          <p:cNvSpPr>
            <a:spLocks noGrp="1"/>
          </p:cNvSpPr>
          <p:nvPr>
            <p:ph type="ftr" sz="quarter" idx="11"/>
          </p:nvPr>
        </p:nvSpPr>
        <p:spPr/>
        <p:txBody>
          <a:bodyPr/>
          <a:lstStyle/>
          <a:p>
            <a:endParaRPr lang="en-US" altLang="ko-KR"/>
          </a:p>
        </p:txBody>
      </p:sp>
      <p:sp>
        <p:nvSpPr>
          <p:cNvPr id="6" name="Slide Number Placeholder 5"/>
          <p:cNvSpPr>
            <a:spLocks noGrp="1"/>
          </p:cNvSpPr>
          <p:nvPr>
            <p:ph type="sldNum" sz="quarter" idx="12"/>
          </p:nvPr>
        </p:nvSpPr>
        <p:spPr/>
        <p:txBody>
          <a:bodyPr/>
          <a:lstStyle/>
          <a:p>
            <a:fld id="{9DE6120D-B25B-4AEF-988E-9C15B8717EF6}" type="slidenum">
              <a:rPr lang="ko-KR" altLang="en-US" smtClean="0"/>
              <a:pPr/>
              <a:t>‹#›</a:t>
            </a:fld>
            <a:endParaRPr lang="en-US" altLang="ko-KR"/>
          </a:p>
        </p:txBody>
      </p:sp>
      <p:sp>
        <p:nvSpPr>
          <p:cNvPr id="7" name="Oval 6"/>
          <p:cNvSpPr/>
          <p:nvPr/>
        </p:nvSpPr>
        <p:spPr bwMode="gray">
          <a:xfrm>
            <a:off x="301752" y="530352"/>
            <a:ext cx="283464" cy="283464"/>
          </a:xfrm>
          <a:prstGeom prst="ellipse">
            <a:avLst/>
          </a:prstGeom>
          <a:noFill/>
          <a:ln w="57150">
            <a:solidFill>
              <a:srgbClr val="C1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bwMode="gray">
          <a:xfrm>
            <a:off x="758952" y="530352"/>
            <a:ext cx="283464" cy="283464"/>
          </a:xfrm>
          <a:prstGeom prst="ellipse">
            <a:avLst/>
          </a:prstGeom>
          <a:noFill/>
          <a:ln w="57150">
            <a:solidFill>
              <a:srgbClr val="C1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bwMode="gray">
          <a:xfrm>
            <a:off x="1216152" y="530352"/>
            <a:ext cx="283464" cy="283464"/>
          </a:xfrm>
          <a:prstGeom prst="ellipse">
            <a:avLst/>
          </a:prstGeom>
          <a:noFill/>
          <a:ln w="57150">
            <a:solidFill>
              <a:srgbClr val="C1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bwMode="gray">
          <a:xfrm>
            <a:off x="7635240" y="530352"/>
            <a:ext cx="283464" cy="283464"/>
          </a:xfrm>
          <a:prstGeom prst="ellipse">
            <a:avLst/>
          </a:prstGeom>
          <a:noFill/>
          <a:ln w="57150">
            <a:solidFill>
              <a:srgbClr val="C1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bwMode="gray">
          <a:xfrm>
            <a:off x="8092440" y="530352"/>
            <a:ext cx="283464" cy="283464"/>
          </a:xfrm>
          <a:prstGeom prst="ellipse">
            <a:avLst/>
          </a:prstGeom>
          <a:noFill/>
          <a:ln w="57150">
            <a:solidFill>
              <a:srgbClr val="C1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bwMode="gray">
          <a:xfrm>
            <a:off x="8549640" y="530352"/>
            <a:ext cx="283464" cy="283464"/>
          </a:xfrm>
          <a:prstGeom prst="ellipse">
            <a:avLst/>
          </a:prstGeom>
          <a:noFill/>
          <a:ln w="57150">
            <a:solidFill>
              <a:srgbClr val="C1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세로 제목 및 텍스트">
    <p:spTree>
      <p:nvGrpSpPr>
        <p:cNvPr id="1" name=""/>
        <p:cNvGrpSpPr/>
        <p:nvPr/>
      </p:nvGrpSpPr>
      <p:grpSpPr>
        <a:xfrm>
          <a:off x="0" y="0"/>
          <a:ext cx="0" cy="0"/>
          <a:chOff x="0" y="0"/>
          <a:chExt cx="0" cy="0"/>
        </a:xfrm>
      </p:grpSpPr>
      <p:sp>
        <p:nvSpPr>
          <p:cNvPr id="12" name="Freeform 11"/>
          <p:cNvSpPr/>
          <p:nvPr/>
        </p:nvSpPr>
        <p:spPr bwMode="gray">
          <a:xfrm flipH="1" flipV="1">
            <a:off x="6769373" y="6204296"/>
            <a:ext cx="852820" cy="653704"/>
          </a:xfrm>
          <a:custGeom>
            <a:avLst/>
            <a:gdLst>
              <a:gd name="connsiteX0" fmla="*/ 0 w 1310936"/>
              <a:gd name="connsiteY0" fmla="*/ 0 h 1115627"/>
              <a:gd name="connsiteX1" fmla="*/ 435006 w 1310936"/>
              <a:gd name="connsiteY1" fmla="*/ 1115627 h 1115627"/>
              <a:gd name="connsiteX2" fmla="*/ 1310936 w 1310936"/>
              <a:gd name="connsiteY2" fmla="*/ 645111 h 1115627"/>
              <a:gd name="connsiteX3" fmla="*/ 1222159 w 1310936"/>
              <a:gd name="connsiteY3" fmla="*/ 0 h 1115627"/>
              <a:gd name="connsiteX4" fmla="*/ 0 w 1310936"/>
              <a:gd name="connsiteY4" fmla="*/ 0 h 1115627"/>
              <a:gd name="connsiteX0" fmla="*/ 0 w 1310936"/>
              <a:gd name="connsiteY0" fmla="*/ 0 h 1063415"/>
              <a:gd name="connsiteX1" fmla="*/ 414592 w 1310936"/>
              <a:gd name="connsiteY1" fmla="*/ 1063415 h 1063415"/>
              <a:gd name="connsiteX2" fmla="*/ 1310936 w 1310936"/>
              <a:gd name="connsiteY2" fmla="*/ 645111 h 1063415"/>
              <a:gd name="connsiteX3" fmla="*/ 1222159 w 1310936"/>
              <a:gd name="connsiteY3" fmla="*/ 0 h 1063415"/>
              <a:gd name="connsiteX4" fmla="*/ 0 w 1310936"/>
              <a:gd name="connsiteY4" fmla="*/ 0 h 1063415"/>
              <a:gd name="connsiteX0" fmla="*/ 0 w 1328969"/>
              <a:gd name="connsiteY0" fmla="*/ 0 h 1063415"/>
              <a:gd name="connsiteX1" fmla="*/ 414592 w 1328969"/>
              <a:gd name="connsiteY1" fmla="*/ 1063415 h 1063415"/>
              <a:gd name="connsiteX2" fmla="*/ 1328969 w 1328969"/>
              <a:gd name="connsiteY2" fmla="*/ 764808 h 1063415"/>
              <a:gd name="connsiteX3" fmla="*/ 1222159 w 1328969"/>
              <a:gd name="connsiteY3" fmla="*/ 0 h 1063415"/>
              <a:gd name="connsiteX4" fmla="*/ 0 w 1328969"/>
              <a:gd name="connsiteY4" fmla="*/ 0 h 106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969" h="1063415">
                <a:moveTo>
                  <a:pt x="0" y="0"/>
                </a:moveTo>
                <a:lnTo>
                  <a:pt x="414592" y="1063415"/>
                </a:lnTo>
                <a:lnTo>
                  <a:pt x="1328969" y="764808"/>
                </a:lnTo>
                <a:lnTo>
                  <a:pt x="1222159" y="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bwMode="gray">
          <a:xfrm flipH="1" flipV="1">
            <a:off x="7411881" y="5623560"/>
            <a:ext cx="1737360" cy="1234440"/>
          </a:xfrm>
          <a:custGeom>
            <a:avLst/>
            <a:gdLst>
              <a:gd name="connsiteX0" fmla="*/ 0 w 2013857"/>
              <a:gd name="connsiteY0" fmla="*/ 10886 h 1436914"/>
              <a:gd name="connsiteX1" fmla="*/ 0 w 2013857"/>
              <a:gd name="connsiteY1" fmla="*/ 1436914 h 1436914"/>
              <a:gd name="connsiteX2" fmla="*/ 2013857 w 2013857"/>
              <a:gd name="connsiteY2" fmla="*/ 794657 h 1436914"/>
              <a:gd name="connsiteX3" fmla="*/ 1687286 w 2013857"/>
              <a:gd name="connsiteY3" fmla="*/ 0 h 1436914"/>
              <a:gd name="connsiteX4" fmla="*/ 0 w 2013857"/>
              <a:gd name="connsiteY4" fmla="*/ 10886 h 1436914"/>
              <a:gd name="connsiteX0" fmla="*/ 0 w 2013857"/>
              <a:gd name="connsiteY0" fmla="*/ 2008 h 1436914"/>
              <a:gd name="connsiteX1" fmla="*/ 0 w 2013857"/>
              <a:gd name="connsiteY1" fmla="*/ 1436914 h 1436914"/>
              <a:gd name="connsiteX2" fmla="*/ 2013857 w 2013857"/>
              <a:gd name="connsiteY2" fmla="*/ 794657 h 1436914"/>
              <a:gd name="connsiteX3" fmla="*/ 1687286 w 2013857"/>
              <a:gd name="connsiteY3" fmla="*/ 0 h 1436914"/>
              <a:gd name="connsiteX4" fmla="*/ 0 w 2013857"/>
              <a:gd name="connsiteY4" fmla="*/ 2008 h 1436914"/>
              <a:gd name="connsiteX0" fmla="*/ 5918 w 2019775"/>
              <a:gd name="connsiteY0" fmla="*/ 2008 h 1452979"/>
              <a:gd name="connsiteX1" fmla="*/ 5918 w 2019775"/>
              <a:gd name="connsiteY1" fmla="*/ 1436914 h 1452979"/>
              <a:gd name="connsiteX2" fmla="*/ 0 w 2019775"/>
              <a:gd name="connsiteY2" fmla="*/ 1452979 h 1452979"/>
              <a:gd name="connsiteX3" fmla="*/ 2019775 w 2019775"/>
              <a:gd name="connsiteY3" fmla="*/ 794657 h 1452979"/>
              <a:gd name="connsiteX4" fmla="*/ 1693204 w 2019775"/>
              <a:gd name="connsiteY4" fmla="*/ 0 h 1452979"/>
              <a:gd name="connsiteX5" fmla="*/ 5918 w 2019775"/>
              <a:gd name="connsiteY5" fmla="*/ 2008 h 145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9775" h="1452979">
                <a:moveTo>
                  <a:pt x="5918" y="2008"/>
                </a:moveTo>
                <a:lnTo>
                  <a:pt x="5918" y="1436914"/>
                </a:lnTo>
                <a:lnTo>
                  <a:pt x="0" y="1452979"/>
                </a:lnTo>
                <a:lnTo>
                  <a:pt x="2019775" y="794657"/>
                </a:lnTo>
                <a:lnTo>
                  <a:pt x="1693204" y="0"/>
                </a:lnTo>
                <a:lnTo>
                  <a:pt x="5918" y="200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bwMode="gray">
          <a:xfrm>
            <a:off x="-5918" y="0"/>
            <a:ext cx="2404872" cy="1783080"/>
            <a:chOff x="-5918" y="0"/>
            <a:chExt cx="3089429" cy="2295395"/>
          </a:xfrm>
        </p:grpSpPr>
        <p:sp>
          <p:nvSpPr>
            <p:cNvPr id="8" name="Freeform 7"/>
            <p:cNvSpPr/>
            <p:nvPr userDrawn="1"/>
          </p:nvSpPr>
          <p:spPr bwMode="gray">
            <a:xfrm>
              <a:off x="1772575" y="0"/>
              <a:ext cx="1310936" cy="1115627"/>
            </a:xfrm>
            <a:custGeom>
              <a:avLst/>
              <a:gdLst>
                <a:gd name="connsiteX0" fmla="*/ 0 w 1310936"/>
                <a:gd name="connsiteY0" fmla="*/ 0 h 1115627"/>
                <a:gd name="connsiteX1" fmla="*/ 435006 w 1310936"/>
                <a:gd name="connsiteY1" fmla="*/ 1115627 h 1115627"/>
                <a:gd name="connsiteX2" fmla="*/ 1310936 w 1310936"/>
                <a:gd name="connsiteY2" fmla="*/ 645111 h 1115627"/>
                <a:gd name="connsiteX3" fmla="*/ 1222159 w 1310936"/>
                <a:gd name="connsiteY3" fmla="*/ 0 h 1115627"/>
                <a:gd name="connsiteX4" fmla="*/ 0 w 1310936"/>
                <a:gd name="connsiteY4" fmla="*/ 0 h 1115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936" h="1115627">
                  <a:moveTo>
                    <a:pt x="0" y="0"/>
                  </a:moveTo>
                  <a:lnTo>
                    <a:pt x="435006" y="1115627"/>
                  </a:lnTo>
                  <a:lnTo>
                    <a:pt x="1310936" y="645111"/>
                  </a:lnTo>
                  <a:lnTo>
                    <a:pt x="1222159" y="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bwMode="gray">
            <a:xfrm>
              <a:off x="-5918" y="0"/>
              <a:ext cx="2019775" cy="1452979"/>
            </a:xfrm>
            <a:custGeom>
              <a:avLst/>
              <a:gdLst>
                <a:gd name="connsiteX0" fmla="*/ 0 w 2013857"/>
                <a:gd name="connsiteY0" fmla="*/ 10886 h 1436914"/>
                <a:gd name="connsiteX1" fmla="*/ 0 w 2013857"/>
                <a:gd name="connsiteY1" fmla="*/ 1436914 h 1436914"/>
                <a:gd name="connsiteX2" fmla="*/ 2013857 w 2013857"/>
                <a:gd name="connsiteY2" fmla="*/ 794657 h 1436914"/>
                <a:gd name="connsiteX3" fmla="*/ 1687286 w 2013857"/>
                <a:gd name="connsiteY3" fmla="*/ 0 h 1436914"/>
                <a:gd name="connsiteX4" fmla="*/ 0 w 2013857"/>
                <a:gd name="connsiteY4" fmla="*/ 10886 h 1436914"/>
                <a:gd name="connsiteX0" fmla="*/ 0 w 2013857"/>
                <a:gd name="connsiteY0" fmla="*/ 2008 h 1436914"/>
                <a:gd name="connsiteX1" fmla="*/ 0 w 2013857"/>
                <a:gd name="connsiteY1" fmla="*/ 1436914 h 1436914"/>
                <a:gd name="connsiteX2" fmla="*/ 2013857 w 2013857"/>
                <a:gd name="connsiteY2" fmla="*/ 794657 h 1436914"/>
                <a:gd name="connsiteX3" fmla="*/ 1687286 w 2013857"/>
                <a:gd name="connsiteY3" fmla="*/ 0 h 1436914"/>
                <a:gd name="connsiteX4" fmla="*/ 0 w 2013857"/>
                <a:gd name="connsiteY4" fmla="*/ 2008 h 1436914"/>
                <a:gd name="connsiteX0" fmla="*/ 5918 w 2019775"/>
                <a:gd name="connsiteY0" fmla="*/ 2008 h 1452979"/>
                <a:gd name="connsiteX1" fmla="*/ 5918 w 2019775"/>
                <a:gd name="connsiteY1" fmla="*/ 1436914 h 1452979"/>
                <a:gd name="connsiteX2" fmla="*/ 0 w 2019775"/>
                <a:gd name="connsiteY2" fmla="*/ 1452979 h 1452979"/>
                <a:gd name="connsiteX3" fmla="*/ 2019775 w 2019775"/>
                <a:gd name="connsiteY3" fmla="*/ 794657 h 1452979"/>
                <a:gd name="connsiteX4" fmla="*/ 1693204 w 2019775"/>
                <a:gd name="connsiteY4" fmla="*/ 0 h 1452979"/>
                <a:gd name="connsiteX5" fmla="*/ 5918 w 2019775"/>
                <a:gd name="connsiteY5" fmla="*/ 2008 h 145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9775" h="1452979">
                  <a:moveTo>
                    <a:pt x="5918" y="2008"/>
                  </a:moveTo>
                  <a:lnTo>
                    <a:pt x="5918" y="1436914"/>
                  </a:lnTo>
                  <a:lnTo>
                    <a:pt x="0" y="1452979"/>
                  </a:lnTo>
                  <a:lnTo>
                    <a:pt x="2019775" y="794657"/>
                  </a:lnTo>
                  <a:lnTo>
                    <a:pt x="1693204" y="0"/>
                  </a:lnTo>
                  <a:lnTo>
                    <a:pt x="5918" y="200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bwMode="gray">
            <a:xfrm>
              <a:off x="-3132" y="895611"/>
              <a:ext cx="2156565" cy="1399784"/>
            </a:xfrm>
            <a:custGeom>
              <a:avLst/>
              <a:gdLst>
                <a:gd name="connsiteX0" fmla="*/ 2048006 w 2148214"/>
                <a:gd name="connsiteY0" fmla="*/ 0 h 1399784"/>
                <a:gd name="connsiteX1" fmla="*/ 2148214 w 2148214"/>
                <a:gd name="connsiteY1" fmla="*/ 253652 h 1399784"/>
                <a:gd name="connsiteX2" fmla="*/ 0 w 2148214"/>
                <a:gd name="connsiteY2" fmla="*/ 1399784 h 1399784"/>
                <a:gd name="connsiteX3" fmla="*/ 0 w 2148214"/>
                <a:gd name="connsiteY3" fmla="*/ 676405 h 1399784"/>
                <a:gd name="connsiteX4" fmla="*/ 2048006 w 2148214"/>
                <a:gd name="connsiteY4" fmla="*/ 0 h 1399784"/>
                <a:gd name="connsiteX0" fmla="*/ 2048006 w 2156565"/>
                <a:gd name="connsiteY0" fmla="*/ 0 h 1399784"/>
                <a:gd name="connsiteX1" fmla="*/ 2156565 w 2156565"/>
                <a:gd name="connsiteY1" fmla="*/ 247389 h 1399784"/>
                <a:gd name="connsiteX2" fmla="*/ 0 w 2156565"/>
                <a:gd name="connsiteY2" fmla="*/ 1399784 h 1399784"/>
                <a:gd name="connsiteX3" fmla="*/ 0 w 2156565"/>
                <a:gd name="connsiteY3" fmla="*/ 676405 h 1399784"/>
                <a:gd name="connsiteX4" fmla="*/ 2048006 w 2156565"/>
                <a:gd name="connsiteY4" fmla="*/ 0 h 1399784"/>
                <a:gd name="connsiteX0" fmla="*/ 2060532 w 2156565"/>
                <a:gd name="connsiteY0" fmla="*/ 0 h 1399784"/>
                <a:gd name="connsiteX1" fmla="*/ 2156565 w 2156565"/>
                <a:gd name="connsiteY1" fmla="*/ 247389 h 1399784"/>
                <a:gd name="connsiteX2" fmla="*/ 0 w 2156565"/>
                <a:gd name="connsiteY2" fmla="*/ 1399784 h 1399784"/>
                <a:gd name="connsiteX3" fmla="*/ 0 w 2156565"/>
                <a:gd name="connsiteY3" fmla="*/ 676405 h 1399784"/>
                <a:gd name="connsiteX4" fmla="*/ 2060532 w 2156565"/>
                <a:gd name="connsiteY4" fmla="*/ 0 h 1399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6565" h="1399784">
                  <a:moveTo>
                    <a:pt x="2060532" y="0"/>
                  </a:moveTo>
                  <a:lnTo>
                    <a:pt x="2156565" y="247389"/>
                  </a:lnTo>
                  <a:lnTo>
                    <a:pt x="0" y="1399784"/>
                  </a:lnTo>
                  <a:lnTo>
                    <a:pt x="0" y="676405"/>
                  </a:lnTo>
                  <a:lnTo>
                    <a:pt x="2060532"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Vertical Title 1"/>
          <p:cNvSpPr>
            <a:spLocks noGrp="1"/>
          </p:cNvSpPr>
          <p:nvPr>
            <p:ph type="title" orient="vert"/>
          </p:nvPr>
        </p:nvSpPr>
        <p:spPr bwMode="gray">
          <a:xfrm>
            <a:off x="7004304" y="274638"/>
            <a:ext cx="1682496" cy="5851525"/>
          </a:xfrm>
        </p:spPr>
        <p:txBody>
          <a:bodyPr vert="eaVert"/>
          <a:lstStyle/>
          <a:p>
            <a:r>
              <a:rPr lang="ko-KR" altLang="en-US" smtClean="0"/>
              <a:t>마스터 제목 스타일 편집</a:t>
            </a:r>
            <a:endParaRPr lang="en-US"/>
          </a:p>
        </p:txBody>
      </p:sp>
      <p:sp>
        <p:nvSpPr>
          <p:cNvPr id="3" name="Vertical Text Placeholder 2"/>
          <p:cNvSpPr>
            <a:spLocks noGrp="1"/>
          </p:cNvSpPr>
          <p:nvPr>
            <p:ph type="body" orient="vert" idx="1"/>
          </p:nvPr>
        </p:nvSpPr>
        <p:spPr bwMode="gray">
          <a:xfrm>
            <a:off x="457200" y="274638"/>
            <a:ext cx="6400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Date Placeholder 3"/>
          <p:cNvSpPr>
            <a:spLocks noGrp="1"/>
          </p:cNvSpPr>
          <p:nvPr>
            <p:ph type="dt" sz="half" idx="10"/>
          </p:nvPr>
        </p:nvSpPr>
        <p:spPr bwMode="gray">
          <a:xfrm>
            <a:off x="457200" y="6583680"/>
            <a:ext cx="2133600" cy="228600"/>
          </a:xfrm>
        </p:spPr>
        <p:txBody>
          <a:bodyPr/>
          <a:lstStyle/>
          <a:p>
            <a:endParaRPr lang="en-US" altLang="ko-KR"/>
          </a:p>
        </p:txBody>
      </p:sp>
      <p:sp>
        <p:nvSpPr>
          <p:cNvPr id="5" name="Footer Placeholder 4"/>
          <p:cNvSpPr>
            <a:spLocks noGrp="1"/>
          </p:cNvSpPr>
          <p:nvPr>
            <p:ph type="ftr" sz="quarter" idx="11"/>
          </p:nvPr>
        </p:nvSpPr>
        <p:spPr bwMode="gray">
          <a:xfrm>
            <a:off x="2670048" y="6583680"/>
            <a:ext cx="4114800" cy="228600"/>
          </a:xfrm>
        </p:spPr>
        <p:txBody>
          <a:bodyPr/>
          <a:lstStyle/>
          <a:p>
            <a:endParaRPr lang="en-US" altLang="ko-KR"/>
          </a:p>
        </p:txBody>
      </p:sp>
      <p:sp>
        <p:nvSpPr>
          <p:cNvPr id="6" name="Slide Number Placeholder 5"/>
          <p:cNvSpPr>
            <a:spLocks noGrp="1"/>
          </p:cNvSpPr>
          <p:nvPr>
            <p:ph type="sldNum" sz="quarter" idx="12"/>
          </p:nvPr>
        </p:nvSpPr>
        <p:spPr bwMode="gray">
          <a:xfrm>
            <a:off x="7013448" y="6583680"/>
            <a:ext cx="457200" cy="228600"/>
          </a:xfrm>
        </p:spPr>
        <p:txBody>
          <a:bodyPr/>
          <a:lstStyle/>
          <a:p>
            <a:fld id="{84A8CC32-4B4C-49BC-999B-E52569CD22E3}" type="slidenum">
              <a:rPr lang="ko-KR" altLang="en-US" smtClean="0"/>
              <a:pPr/>
              <a:t>‹#›</a:t>
            </a:fld>
            <a:endParaRPr lang="en-US" altLang="ko-K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제목 및 내용">
    <p:spTree>
      <p:nvGrpSpPr>
        <p:cNvPr id="1" name=""/>
        <p:cNvGrpSpPr/>
        <p:nvPr/>
      </p:nvGrpSpPr>
      <p:grpSpPr>
        <a:xfrm>
          <a:off x="0" y="0"/>
          <a:ext cx="0" cy="0"/>
          <a:chOff x="0" y="0"/>
          <a:chExt cx="0" cy="0"/>
        </a:xfrm>
      </p:grpSpPr>
      <p:pic>
        <p:nvPicPr>
          <p:cNvPr id="7" name="그림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369903"/>
            <a:ext cx="6011114" cy="4515481"/>
          </a:xfrm>
          <a:prstGeom prst="rect">
            <a:avLst/>
          </a:prstGeom>
        </p:spPr>
      </p:pic>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a:xfrm>
            <a:off x="381000" y="1196752"/>
            <a:ext cx="8305800" cy="512784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endParaRPr lang="en-US" altLang="ko-KR"/>
          </a:p>
        </p:txBody>
      </p:sp>
      <p:sp>
        <p:nvSpPr>
          <p:cNvPr id="5" name="바닥글 개체 틀 4"/>
          <p:cNvSpPr>
            <a:spLocks noGrp="1"/>
          </p:cNvSpPr>
          <p:nvPr>
            <p:ph type="ftr" sz="quarter" idx="11"/>
          </p:nvPr>
        </p:nvSpPr>
        <p:spPr/>
        <p:txBody>
          <a:bodyPr/>
          <a:lstStyle>
            <a:lvl1pPr>
              <a:defRPr/>
            </a:lvl1pPr>
          </a:lstStyle>
          <a:p>
            <a:endParaRPr lang="en-US" altLang="ko-KR"/>
          </a:p>
        </p:txBody>
      </p:sp>
      <p:sp>
        <p:nvSpPr>
          <p:cNvPr id="6" name="슬라이드 번호 개체 틀 5"/>
          <p:cNvSpPr>
            <a:spLocks noGrp="1"/>
          </p:cNvSpPr>
          <p:nvPr>
            <p:ph type="sldNum" sz="quarter" idx="12"/>
          </p:nvPr>
        </p:nvSpPr>
        <p:spPr/>
        <p:txBody>
          <a:bodyPr/>
          <a:lstStyle>
            <a:lvl1pPr>
              <a:defRPr/>
            </a:lvl1pPr>
          </a:lstStyle>
          <a:p>
            <a:fld id="{87DC8C63-AA8A-4F67-B55D-99B6A905F743}" type="slidenum">
              <a:rPr lang="ko-KR" altLang="en-US"/>
              <a:pPr/>
              <a:t>‹#›</a:t>
            </a:fld>
            <a:endParaRPr lang="en-US" altLang="ko-KR"/>
          </a:p>
        </p:txBody>
      </p:sp>
    </p:spTree>
    <p:extLst>
      <p:ext uri="{BB962C8B-B14F-4D97-AF65-F5344CB8AC3E}">
        <p14:creationId xmlns:p14="http://schemas.microsoft.com/office/powerpoint/2010/main" val="1429379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a:xfrm>
            <a:off x="1600200" y="109728"/>
            <a:ext cx="5943600" cy="1143000"/>
          </a:xfrm>
        </p:spPr>
        <p:txBody>
          <a:bodyPr/>
          <a:lstStyle/>
          <a:p>
            <a:r>
              <a:rPr lang="ko-KR" altLang="en-US" smtClean="0"/>
              <a:t>마스터 제목 스타일 편집</a:t>
            </a:r>
            <a:endParaRPr lang="en-US"/>
          </a:p>
        </p:txBody>
      </p:sp>
      <p:sp>
        <p:nvSpPr>
          <p:cNvPr id="3" name="Content Placeholder 2"/>
          <p:cNvSpPr>
            <a:spLocks noGrp="1"/>
          </p:cNvSpPr>
          <p:nvPr>
            <p:ph idx="1"/>
          </p:nvPr>
        </p:nvSpPr>
        <p:spPr>
          <a:xfrm>
            <a:off x="457200" y="1527048"/>
            <a:ext cx="8229600" cy="4599432"/>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Date Placeholder 3"/>
          <p:cNvSpPr>
            <a:spLocks noGrp="1"/>
          </p:cNvSpPr>
          <p:nvPr>
            <p:ph type="dt" sz="half" idx="10"/>
          </p:nvPr>
        </p:nvSpPr>
        <p:spPr/>
        <p:txBody>
          <a:bodyPr/>
          <a:lstStyle/>
          <a:p>
            <a:endParaRPr lang="en-US" altLang="ko-KR"/>
          </a:p>
        </p:txBody>
      </p:sp>
      <p:sp>
        <p:nvSpPr>
          <p:cNvPr id="5" name="Footer Placeholder 4"/>
          <p:cNvSpPr>
            <a:spLocks noGrp="1"/>
          </p:cNvSpPr>
          <p:nvPr>
            <p:ph type="ftr" sz="quarter" idx="11"/>
          </p:nvPr>
        </p:nvSpPr>
        <p:spPr/>
        <p:txBody>
          <a:bodyPr/>
          <a:lstStyle/>
          <a:p>
            <a:endParaRPr lang="en-US" altLang="ko-KR"/>
          </a:p>
        </p:txBody>
      </p:sp>
      <p:sp>
        <p:nvSpPr>
          <p:cNvPr id="6" name="Slide Number Placeholder 5"/>
          <p:cNvSpPr>
            <a:spLocks noGrp="1"/>
          </p:cNvSpPr>
          <p:nvPr>
            <p:ph type="sldNum" sz="quarter" idx="12"/>
          </p:nvPr>
        </p:nvSpPr>
        <p:spPr/>
        <p:txBody>
          <a:bodyPr/>
          <a:lstStyle/>
          <a:p>
            <a:fld id="{87DC8C63-AA8A-4F67-B55D-99B6A905F743}" type="slidenum">
              <a:rPr lang="ko-KR" altLang="en-US" smtClean="0"/>
              <a:pPr/>
              <a:t>‹#›</a:t>
            </a:fld>
            <a:endParaRPr lang="en-US" altLang="ko-KR"/>
          </a:p>
        </p:txBody>
      </p:sp>
      <p:sp>
        <p:nvSpPr>
          <p:cNvPr id="7" name="Oval 6"/>
          <p:cNvSpPr/>
          <p:nvPr/>
        </p:nvSpPr>
        <p:spPr bwMode="gray">
          <a:xfrm>
            <a:off x="301752" y="530352"/>
            <a:ext cx="283464" cy="283464"/>
          </a:xfrm>
          <a:prstGeom prst="ellipse">
            <a:avLst/>
          </a:prstGeom>
          <a:noFill/>
          <a:ln w="57150">
            <a:solidFill>
              <a:srgbClr val="C1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bwMode="gray">
          <a:xfrm>
            <a:off x="758952" y="530352"/>
            <a:ext cx="283464" cy="283464"/>
          </a:xfrm>
          <a:prstGeom prst="ellipse">
            <a:avLst/>
          </a:prstGeom>
          <a:noFill/>
          <a:ln w="57150">
            <a:solidFill>
              <a:srgbClr val="C1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bwMode="gray">
          <a:xfrm>
            <a:off x="1216152" y="530352"/>
            <a:ext cx="283464" cy="283464"/>
          </a:xfrm>
          <a:prstGeom prst="ellipse">
            <a:avLst/>
          </a:prstGeom>
          <a:noFill/>
          <a:ln w="57150">
            <a:solidFill>
              <a:srgbClr val="C1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bwMode="gray">
          <a:xfrm>
            <a:off x="7635240" y="530352"/>
            <a:ext cx="283464" cy="283464"/>
          </a:xfrm>
          <a:prstGeom prst="ellipse">
            <a:avLst/>
          </a:prstGeom>
          <a:noFill/>
          <a:ln w="57150">
            <a:solidFill>
              <a:srgbClr val="C1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bwMode="gray">
          <a:xfrm>
            <a:off x="8092440" y="530352"/>
            <a:ext cx="283464" cy="283464"/>
          </a:xfrm>
          <a:prstGeom prst="ellipse">
            <a:avLst/>
          </a:prstGeom>
          <a:noFill/>
          <a:ln w="57150">
            <a:solidFill>
              <a:srgbClr val="C1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bwMode="gray">
          <a:xfrm>
            <a:off x="8549640" y="530352"/>
            <a:ext cx="283464" cy="283464"/>
          </a:xfrm>
          <a:prstGeom prst="ellipse">
            <a:avLst/>
          </a:prstGeom>
          <a:noFill/>
          <a:ln w="57150">
            <a:solidFill>
              <a:srgbClr val="C1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그림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369903"/>
            <a:ext cx="6011114" cy="451548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722376" y="3438144"/>
            <a:ext cx="7735824" cy="1352931"/>
          </a:xfrm>
        </p:spPr>
        <p:txBody>
          <a:bodyPr anchor="t"/>
          <a:lstStyle>
            <a:lvl1pPr algn="l">
              <a:defRPr sz="4000" b="1" cap="all"/>
            </a:lvl1pPr>
          </a:lstStyle>
          <a:p>
            <a:r>
              <a:rPr lang="ko-KR" altLang="en-US" smtClean="0"/>
              <a:t>마스터 제목 스타일 편집</a:t>
            </a:r>
            <a:endParaRPr lang="en-US"/>
          </a:p>
        </p:txBody>
      </p:sp>
      <p:sp>
        <p:nvSpPr>
          <p:cNvPr id="3" name="Text Placeholder 2"/>
          <p:cNvSpPr>
            <a:spLocks noGrp="1"/>
          </p:cNvSpPr>
          <p:nvPr>
            <p:ph type="body" idx="1"/>
          </p:nvPr>
        </p:nvSpPr>
        <p:spPr bwMode="black">
          <a:xfrm>
            <a:off x="2029968" y="1929384"/>
            <a:ext cx="6419088" cy="1499616"/>
          </a:xfrm>
        </p:spPr>
        <p:txBody>
          <a:bodyPr anchor="b"/>
          <a:lstStyle>
            <a:lvl1pPr marL="0" indent="0">
              <a:buNone/>
              <a:defRPr sz="20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Date Placeholder 3"/>
          <p:cNvSpPr>
            <a:spLocks noGrp="1"/>
          </p:cNvSpPr>
          <p:nvPr>
            <p:ph type="dt" sz="half" idx="10"/>
          </p:nvPr>
        </p:nvSpPr>
        <p:spPr/>
        <p:txBody>
          <a:bodyPr/>
          <a:lstStyle/>
          <a:p>
            <a:endParaRPr lang="en-US" altLang="ko-KR"/>
          </a:p>
        </p:txBody>
      </p:sp>
      <p:sp>
        <p:nvSpPr>
          <p:cNvPr id="5" name="Footer Placeholder 4"/>
          <p:cNvSpPr>
            <a:spLocks noGrp="1"/>
          </p:cNvSpPr>
          <p:nvPr>
            <p:ph type="ftr" sz="quarter" idx="11"/>
          </p:nvPr>
        </p:nvSpPr>
        <p:spPr/>
        <p:txBody>
          <a:bodyPr/>
          <a:lstStyle/>
          <a:p>
            <a:endParaRPr lang="en-US" altLang="ko-KR"/>
          </a:p>
        </p:txBody>
      </p:sp>
      <p:sp>
        <p:nvSpPr>
          <p:cNvPr id="6" name="Slide Number Placeholder 5"/>
          <p:cNvSpPr>
            <a:spLocks noGrp="1"/>
          </p:cNvSpPr>
          <p:nvPr>
            <p:ph type="sldNum" sz="quarter" idx="12"/>
          </p:nvPr>
        </p:nvSpPr>
        <p:spPr/>
        <p:txBody>
          <a:bodyPr/>
          <a:lstStyle/>
          <a:p>
            <a:fld id="{AD55DAC6-BB4D-47C1-8AFA-281C31306F9C}" type="slidenum">
              <a:rPr lang="ko-KR" altLang="en-US" smtClean="0"/>
              <a:pPr/>
              <a:t>‹#›</a:t>
            </a:fld>
            <a:endParaRPr lang="en-US" altLang="ko-KR"/>
          </a:p>
        </p:txBody>
      </p:sp>
      <p:sp>
        <p:nvSpPr>
          <p:cNvPr id="7" name="Oval 6"/>
          <p:cNvSpPr/>
          <p:nvPr/>
        </p:nvSpPr>
        <p:spPr bwMode="gray">
          <a:xfrm>
            <a:off x="758952" y="3099816"/>
            <a:ext cx="283464" cy="283464"/>
          </a:xfrm>
          <a:prstGeom prst="ellipse">
            <a:avLst/>
          </a:prstGeom>
          <a:noFill/>
          <a:ln w="57150">
            <a:solidFill>
              <a:schemeClr val="accent6">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bwMode="gray">
          <a:xfrm>
            <a:off x="1216152" y="3099816"/>
            <a:ext cx="283464" cy="283464"/>
          </a:xfrm>
          <a:prstGeom prst="ellipse">
            <a:avLst/>
          </a:prstGeom>
          <a:noFill/>
          <a:ln w="57150">
            <a:solidFill>
              <a:schemeClr val="accent6">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bwMode="gray">
          <a:xfrm>
            <a:off x="1673352" y="3099816"/>
            <a:ext cx="283464" cy="283464"/>
          </a:xfrm>
          <a:prstGeom prst="ellipse">
            <a:avLst/>
          </a:prstGeom>
          <a:noFill/>
          <a:ln w="57150">
            <a:solidFill>
              <a:schemeClr val="accent6">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a:xfrm>
            <a:off x="1499616" y="73152"/>
            <a:ext cx="6144768" cy="1143000"/>
          </a:xfrm>
        </p:spPr>
        <p:txBody>
          <a:bodyPr/>
          <a:lstStyle/>
          <a:p>
            <a:r>
              <a:rPr lang="ko-KR" altLang="en-US" smtClean="0"/>
              <a:t>마스터 제목 스타일 편집</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5" name="Date Placeholder 4"/>
          <p:cNvSpPr>
            <a:spLocks noGrp="1"/>
          </p:cNvSpPr>
          <p:nvPr>
            <p:ph type="dt" sz="half" idx="10"/>
          </p:nvPr>
        </p:nvSpPr>
        <p:spPr/>
        <p:txBody>
          <a:bodyPr/>
          <a:lstStyle/>
          <a:p>
            <a:endParaRPr lang="en-US" altLang="ko-KR"/>
          </a:p>
        </p:txBody>
      </p:sp>
      <p:sp>
        <p:nvSpPr>
          <p:cNvPr id="6" name="Footer Placeholder 5"/>
          <p:cNvSpPr>
            <a:spLocks noGrp="1"/>
          </p:cNvSpPr>
          <p:nvPr>
            <p:ph type="ftr" sz="quarter" idx="11"/>
          </p:nvPr>
        </p:nvSpPr>
        <p:spPr/>
        <p:txBody>
          <a:bodyPr/>
          <a:lstStyle/>
          <a:p>
            <a:endParaRPr lang="en-US" altLang="ko-KR"/>
          </a:p>
        </p:txBody>
      </p:sp>
      <p:sp>
        <p:nvSpPr>
          <p:cNvPr id="7" name="Slide Number Placeholder 6"/>
          <p:cNvSpPr>
            <a:spLocks noGrp="1"/>
          </p:cNvSpPr>
          <p:nvPr>
            <p:ph type="sldNum" sz="quarter" idx="12"/>
          </p:nvPr>
        </p:nvSpPr>
        <p:spPr/>
        <p:txBody>
          <a:bodyPr/>
          <a:lstStyle/>
          <a:p>
            <a:fld id="{28352805-6908-417D-9EFE-0BFEB2BE1A74}" type="slidenum">
              <a:rPr lang="ko-KR" altLang="en-US" smtClean="0"/>
              <a:pPr/>
              <a:t>‹#›</a:t>
            </a:fld>
            <a:endParaRPr lang="en-US" altLang="ko-KR"/>
          </a:p>
        </p:txBody>
      </p:sp>
      <p:sp>
        <p:nvSpPr>
          <p:cNvPr id="8" name="Oval 7"/>
          <p:cNvSpPr/>
          <p:nvPr/>
        </p:nvSpPr>
        <p:spPr bwMode="gray">
          <a:xfrm>
            <a:off x="301752" y="530352"/>
            <a:ext cx="283464" cy="283464"/>
          </a:xfrm>
          <a:prstGeom prst="ellipse">
            <a:avLst/>
          </a:prstGeom>
          <a:noFill/>
          <a:ln w="57150">
            <a:solidFill>
              <a:srgbClr val="C1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bwMode="gray">
          <a:xfrm>
            <a:off x="758952" y="530352"/>
            <a:ext cx="283464" cy="283464"/>
          </a:xfrm>
          <a:prstGeom prst="ellipse">
            <a:avLst/>
          </a:prstGeom>
          <a:noFill/>
          <a:ln w="57150">
            <a:solidFill>
              <a:srgbClr val="C1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bwMode="gray">
          <a:xfrm>
            <a:off x="1216152" y="530352"/>
            <a:ext cx="283464" cy="283464"/>
          </a:xfrm>
          <a:prstGeom prst="ellipse">
            <a:avLst/>
          </a:prstGeom>
          <a:noFill/>
          <a:ln w="57150">
            <a:solidFill>
              <a:srgbClr val="C1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bwMode="gray">
          <a:xfrm>
            <a:off x="7635240" y="530352"/>
            <a:ext cx="283464" cy="283464"/>
          </a:xfrm>
          <a:prstGeom prst="ellipse">
            <a:avLst/>
          </a:prstGeom>
          <a:noFill/>
          <a:ln w="57150">
            <a:solidFill>
              <a:srgbClr val="C1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bwMode="gray">
          <a:xfrm>
            <a:off x="8092440" y="530352"/>
            <a:ext cx="283464" cy="283464"/>
          </a:xfrm>
          <a:prstGeom prst="ellipse">
            <a:avLst/>
          </a:prstGeom>
          <a:noFill/>
          <a:ln w="57150">
            <a:solidFill>
              <a:srgbClr val="C1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bwMode="gray">
          <a:xfrm>
            <a:off x="8549640" y="530352"/>
            <a:ext cx="283464" cy="283464"/>
          </a:xfrm>
          <a:prstGeom prst="ellipse">
            <a:avLst/>
          </a:prstGeom>
          <a:noFill/>
          <a:ln w="57150">
            <a:solidFill>
              <a:srgbClr val="C1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448056" y="1426464"/>
            <a:ext cx="4041648" cy="786384"/>
          </a:xfrm>
        </p:spPr>
        <p:txBody>
          <a:bodyPr anchor="b"/>
          <a:lstStyle>
            <a:lvl1pPr marL="0" indent="0">
              <a:buFont typeface="Arial" pitchFamily="34" charset="0"/>
              <a:buNone/>
              <a:defRPr sz="2400" b="1">
                <a:ln>
                  <a:solidFill>
                    <a:schemeClr val="accent2">
                      <a:lumMod val="50000"/>
                    </a:schemeClr>
                  </a:solidFill>
                </a:ln>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Content Placeholder 3"/>
          <p:cNvSpPr>
            <a:spLocks noGrp="1"/>
          </p:cNvSpPr>
          <p:nvPr>
            <p:ph sz="half" idx="2"/>
          </p:nvPr>
        </p:nvSpPr>
        <p:spPr>
          <a:xfrm>
            <a:off x="448056" y="2240280"/>
            <a:ext cx="4050792" cy="377647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5" name="Text Placeholder 4"/>
          <p:cNvSpPr>
            <a:spLocks noGrp="1"/>
          </p:cNvSpPr>
          <p:nvPr>
            <p:ph type="body" sz="quarter" idx="3"/>
          </p:nvPr>
        </p:nvSpPr>
        <p:spPr bwMode="gray">
          <a:xfrm>
            <a:off x="4599432" y="1426464"/>
            <a:ext cx="4041648" cy="786384"/>
          </a:xfrm>
        </p:spPr>
        <p:txBody>
          <a:bodyPr anchor="b"/>
          <a:lstStyle>
            <a:lvl1pPr marL="0" indent="0">
              <a:buNone/>
              <a:defRPr sz="2400" b="1">
                <a:ln>
                  <a:solidFill>
                    <a:schemeClr val="accent4">
                      <a:lumMod val="50000"/>
                    </a:schemeClr>
                  </a:solidFill>
                </a:ln>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Content Placeholder 5"/>
          <p:cNvSpPr>
            <a:spLocks noGrp="1"/>
          </p:cNvSpPr>
          <p:nvPr>
            <p:ph sz="quarter" idx="4"/>
          </p:nvPr>
        </p:nvSpPr>
        <p:spPr>
          <a:xfrm>
            <a:off x="4599432" y="2240280"/>
            <a:ext cx="4050792" cy="377647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7" name="Date Placeholder 6"/>
          <p:cNvSpPr>
            <a:spLocks noGrp="1"/>
          </p:cNvSpPr>
          <p:nvPr>
            <p:ph type="dt" sz="half" idx="10"/>
          </p:nvPr>
        </p:nvSpPr>
        <p:spPr/>
        <p:txBody>
          <a:bodyPr/>
          <a:lstStyle/>
          <a:p>
            <a:endParaRPr lang="en-US" altLang="ko-KR"/>
          </a:p>
        </p:txBody>
      </p:sp>
      <p:sp>
        <p:nvSpPr>
          <p:cNvPr id="8" name="Footer Placeholder 7"/>
          <p:cNvSpPr>
            <a:spLocks noGrp="1"/>
          </p:cNvSpPr>
          <p:nvPr>
            <p:ph type="ftr" sz="quarter" idx="11"/>
          </p:nvPr>
        </p:nvSpPr>
        <p:spPr/>
        <p:txBody>
          <a:bodyPr/>
          <a:lstStyle/>
          <a:p>
            <a:endParaRPr lang="en-US" altLang="ko-KR"/>
          </a:p>
        </p:txBody>
      </p:sp>
      <p:sp>
        <p:nvSpPr>
          <p:cNvPr id="9" name="Slide Number Placeholder 8"/>
          <p:cNvSpPr>
            <a:spLocks noGrp="1"/>
          </p:cNvSpPr>
          <p:nvPr>
            <p:ph type="sldNum" sz="quarter" idx="12"/>
          </p:nvPr>
        </p:nvSpPr>
        <p:spPr/>
        <p:txBody>
          <a:bodyPr/>
          <a:lstStyle/>
          <a:p>
            <a:fld id="{25A216D8-086B-4912-A686-6100F90C7EBB}" type="slidenum">
              <a:rPr lang="ko-KR" altLang="en-US" smtClean="0"/>
              <a:pPr/>
              <a:t>‹#›</a:t>
            </a:fld>
            <a:endParaRPr lang="en-US" altLang="ko-KR"/>
          </a:p>
        </p:txBody>
      </p:sp>
      <p:sp>
        <p:nvSpPr>
          <p:cNvPr id="10" name="Oval 9"/>
          <p:cNvSpPr/>
          <p:nvPr/>
        </p:nvSpPr>
        <p:spPr bwMode="gray">
          <a:xfrm>
            <a:off x="301752" y="530352"/>
            <a:ext cx="283464" cy="283464"/>
          </a:xfrm>
          <a:prstGeom prst="ellipse">
            <a:avLst/>
          </a:prstGeom>
          <a:noFill/>
          <a:ln w="57150">
            <a:solidFill>
              <a:srgbClr val="C1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bwMode="gray">
          <a:xfrm>
            <a:off x="758952" y="530352"/>
            <a:ext cx="283464" cy="283464"/>
          </a:xfrm>
          <a:prstGeom prst="ellipse">
            <a:avLst/>
          </a:prstGeom>
          <a:noFill/>
          <a:ln w="57150">
            <a:solidFill>
              <a:srgbClr val="C1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bwMode="gray">
          <a:xfrm>
            <a:off x="8092440" y="530352"/>
            <a:ext cx="283464" cy="283464"/>
          </a:xfrm>
          <a:prstGeom prst="ellipse">
            <a:avLst/>
          </a:prstGeom>
          <a:noFill/>
          <a:ln w="57150">
            <a:solidFill>
              <a:srgbClr val="C1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bwMode="gray">
          <a:xfrm>
            <a:off x="8549640" y="530352"/>
            <a:ext cx="283464" cy="283464"/>
          </a:xfrm>
          <a:prstGeom prst="ellipse">
            <a:avLst/>
          </a:prstGeom>
          <a:noFill/>
          <a:ln w="57150">
            <a:solidFill>
              <a:srgbClr val="C1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69848" y="73152"/>
            <a:ext cx="7004304" cy="1143000"/>
          </a:xfrm>
        </p:spPr>
        <p:txBody>
          <a:bodyPr/>
          <a:lstStyle>
            <a:lvl1pPr>
              <a:defRPr/>
            </a:lvl1pPr>
          </a:lstStyle>
          <a:p>
            <a:r>
              <a:rPr lang="ko-KR" altLang="en-US" smtClean="0"/>
              <a:t>마스터 제목 스타일 편집</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a:xfrm>
            <a:off x="1069848" y="109728"/>
            <a:ext cx="7004304" cy="1143000"/>
          </a:xfrm>
        </p:spPr>
        <p:txBody>
          <a:bodyPr/>
          <a:lstStyle/>
          <a:p>
            <a:r>
              <a:rPr lang="ko-KR" altLang="en-US" smtClean="0"/>
              <a:t>마스터 제목 스타일 편집</a:t>
            </a:r>
            <a:endParaRPr lang="en-US"/>
          </a:p>
        </p:txBody>
      </p:sp>
      <p:sp>
        <p:nvSpPr>
          <p:cNvPr id="3" name="Date Placeholder 2"/>
          <p:cNvSpPr>
            <a:spLocks noGrp="1"/>
          </p:cNvSpPr>
          <p:nvPr>
            <p:ph type="dt" sz="half" idx="10"/>
          </p:nvPr>
        </p:nvSpPr>
        <p:spPr/>
        <p:txBody>
          <a:bodyPr/>
          <a:lstStyle/>
          <a:p>
            <a:endParaRPr lang="en-US" altLang="ko-KR"/>
          </a:p>
        </p:txBody>
      </p:sp>
      <p:sp>
        <p:nvSpPr>
          <p:cNvPr id="4" name="Footer Placeholder 3"/>
          <p:cNvSpPr>
            <a:spLocks noGrp="1"/>
          </p:cNvSpPr>
          <p:nvPr>
            <p:ph type="ftr" sz="quarter" idx="11"/>
          </p:nvPr>
        </p:nvSpPr>
        <p:spPr/>
        <p:txBody>
          <a:bodyPr/>
          <a:lstStyle/>
          <a:p>
            <a:endParaRPr lang="en-US" altLang="ko-KR"/>
          </a:p>
        </p:txBody>
      </p:sp>
      <p:sp>
        <p:nvSpPr>
          <p:cNvPr id="5" name="Slide Number Placeholder 4"/>
          <p:cNvSpPr>
            <a:spLocks noGrp="1"/>
          </p:cNvSpPr>
          <p:nvPr>
            <p:ph type="sldNum" sz="quarter" idx="12"/>
          </p:nvPr>
        </p:nvSpPr>
        <p:spPr/>
        <p:txBody>
          <a:bodyPr/>
          <a:lstStyle/>
          <a:p>
            <a:fld id="{99F2B0DA-D467-4904-9056-DD81DA5CB0FC}" type="slidenum">
              <a:rPr lang="ko-KR" altLang="en-US" smtClean="0"/>
              <a:pPr/>
              <a:t>‹#›</a:t>
            </a:fld>
            <a:endParaRPr lang="en-US" altLang="ko-KR"/>
          </a:p>
        </p:txBody>
      </p:sp>
      <p:sp>
        <p:nvSpPr>
          <p:cNvPr id="6" name="Oval 5"/>
          <p:cNvSpPr/>
          <p:nvPr/>
        </p:nvSpPr>
        <p:spPr bwMode="gray">
          <a:xfrm>
            <a:off x="301752" y="530352"/>
            <a:ext cx="283464" cy="283464"/>
          </a:xfrm>
          <a:prstGeom prst="ellipse">
            <a:avLst/>
          </a:prstGeom>
          <a:noFill/>
          <a:ln w="57150">
            <a:solidFill>
              <a:srgbClr val="C1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bwMode="gray">
          <a:xfrm>
            <a:off x="758952" y="530352"/>
            <a:ext cx="283464" cy="283464"/>
          </a:xfrm>
          <a:prstGeom prst="ellipse">
            <a:avLst/>
          </a:prstGeom>
          <a:noFill/>
          <a:ln w="57150">
            <a:solidFill>
              <a:srgbClr val="C1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bwMode="gray">
          <a:xfrm>
            <a:off x="8092440" y="530352"/>
            <a:ext cx="283464" cy="283464"/>
          </a:xfrm>
          <a:prstGeom prst="ellipse">
            <a:avLst/>
          </a:prstGeom>
          <a:noFill/>
          <a:ln w="57150">
            <a:solidFill>
              <a:srgbClr val="C1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bwMode="gray">
          <a:xfrm>
            <a:off x="8549640" y="530352"/>
            <a:ext cx="283464" cy="283464"/>
          </a:xfrm>
          <a:prstGeom prst="ellipse">
            <a:avLst/>
          </a:prstGeom>
          <a:noFill/>
          <a:ln w="57150">
            <a:solidFill>
              <a:srgbClr val="C1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ko-KR"/>
          </a:p>
        </p:txBody>
      </p:sp>
      <p:sp>
        <p:nvSpPr>
          <p:cNvPr id="3" name="Footer Placeholder 2"/>
          <p:cNvSpPr>
            <a:spLocks noGrp="1"/>
          </p:cNvSpPr>
          <p:nvPr>
            <p:ph type="ftr" sz="quarter" idx="11"/>
          </p:nvPr>
        </p:nvSpPr>
        <p:spPr/>
        <p:txBody>
          <a:bodyPr/>
          <a:lstStyle/>
          <a:p>
            <a:endParaRPr lang="en-US" altLang="ko-KR"/>
          </a:p>
        </p:txBody>
      </p:sp>
      <p:sp>
        <p:nvSpPr>
          <p:cNvPr id="4" name="Slide Number Placeholder 3"/>
          <p:cNvSpPr>
            <a:spLocks noGrp="1"/>
          </p:cNvSpPr>
          <p:nvPr>
            <p:ph type="sldNum" sz="quarter" idx="12"/>
          </p:nvPr>
        </p:nvSpPr>
        <p:spPr/>
        <p:txBody>
          <a:bodyPr/>
          <a:lstStyle/>
          <a:p>
            <a:fld id="{61688611-560B-4035-97EC-7E87CCDC80CE}" type="slidenum">
              <a:rPr lang="ko-KR" altLang="en-US" smtClean="0"/>
              <a:pPr/>
              <a:t>‹#›</a:t>
            </a:fld>
            <a:endParaRPr lang="en-US" altLang="ko-K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캡션 있는 콘텐츠">
    <p:spTree>
      <p:nvGrpSpPr>
        <p:cNvPr id="1" name=""/>
        <p:cNvGrpSpPr/>
        <p:nvPr/>
      </p:nvGrpSpPr>
      <p:grpSpPr>
        <a:xfrm>
          <a:off x="0" y="0"/>
          <a:ext cx="0" cy="0"/>
          <a:chOff x="0" y="0"/>
          <a:chExt cx="0" cy="0"/>
        </a:xfrm>
      </p:grpSpPr>
      <p:grpSp>
        <p:nvGrpSpPr>
          <p:cNvPr id="14" name="Group 13"/>
          <p:cNvGrpSpPr/>
          <p:nvPr/>
        </p:nvGrpSpPr>
        <p:grpSpPr bwMode="gray">
          <a:xfrm>
            <a:off x="-5918" y="0"/>
            <a:ext cx="2404872" cy="1783080"/>
            <a:chOff x="-5918" y="0"/>
            <a:chExt cx="3089429" cy="2295395"/>
          </a:xfrm>
        </p:grpSpPr>
        <p:sp>
          <p:nvSpPr>
            <p:cNvPr id="8" name="Freeform 7"/>
            <p:cNvSpPr/>
            <p:nvPr userDrawn="1"/>
          </p:nvSpPr>
          <p:spPr bwMode="gray">
            <a:xfrm>
              <a:off x="1772575" y="0"/>
              <a:ext cx="1310936" cy="1115627"/>
            </a:xfrm>
            <a:custGeom>
              <a:avLst/>
              <a:gdLst>
                <a:gd name="connsiteX0" fmla="*/ 0 w 1310936"/>
                <a:gd name="connsiteY0" fmla="*/ 0 h 1115627"/>
                <a:gd name="connsiteX1" fmla="*/ 435006 w 1310936"/>
                <a:gd name="connsiteY1" fmla="*/ 1115627 h 1115627"/>
                <a:gd name="connsiteX2" fmla="*/ 1310936 w 1310936"/>
                <a:gd name="connsiteY2" fmla="*/ 645111 h 1115627"/>
                <a:gd name="connsiteX3" fmla="*/ 1222159 w 1310936"/>
                <a:gd name="connsiteY3" fmla="*/ 0 h 1115627"/>
                <a:gd name="connsiteX4" fmla="*/ 0 w 1310936"/>
                <a:gd name="connsiteY4" fmla="*/ 0 h 1115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936" h="1115627">
                  <a:moveTo>
                    <a:pt x="0" y="0"/>
                  </a:moveTo>
                  <a:lnTo>
                    <a:pt x="435006" y="1115627"/>
                  </a:lnTo>
                  <a:lnTo>
                    <a:pt x="1310936" y="645111"/>
                  </a:lnTo>
                  <a:lnTo>
                    <a:pt x="1222159" y="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bwMode="gray">
            <a:xfrm>
              <a:off x="-5918" y="0"/>
              <a:ext cx="2019775" cy="1452979"/>
            </a:xfrm>
            <a:custGeom>
              <a:avLst/>
              <a:gdLst>
                <a:gd name="connsiteX0" fmla="*/ 0 w 2013857"/>
                <a:gd name="connsiteY0" fmla="*/ 10886 h 1436914"/>
                <a:gd name="connsiteX1" fmla="*/ 0 w 2013857"/>
                <a:gd name="connsiteY1" fmla="*/ 1436914 h 1436914"/>
                <a:gd name="connsiteX2" fmla="*/ 2013857 w 2013857"/>
                <a:gd name="connsiteY2" fmla="*/ 794657 h 1436914"/>
                <a:gd name="connsiteX3" fmla="*/ 1687286 w 2013857"/>
                <a:gd name="connsiteY3" fmla="*/ 0 h 1436914"/>
                <a:gd name="connsiteX4" fmla="*/ 0 w 2013857"/>
                <a:gd name="connsiteY4" fmla="*/ 10886 h 1436914"/>
                <a:gd name="connsiteX0" fmla="*/ 0 w 2013857"/>
                <a:gd name="connsiteY0" fmla="*/ 2008 h 1436914"/>
                <a:gd name="connsiteX1" fmla="*/ 0 w 2013857"/>
                <a:gd name="connsiteY1" fmla="*/ 1436914 h 1436914"/>
                <a:gd name="connsiteX2" fmla="*/ 2013857 w 2013857"/>
                <a:gd name="connsiteY2" fmla="*/ 794657 h 1436914"/>
                <a:gd name="connsiteX3" fmla="*/ 1687286 w 2013857"/>
                <a:gd name="connsiteY3" fmla="*/ 0 h 1436914"/>
                <a:gd name="connsiteX4" fmla="*/ 0 w 2013857"/>
                <a:gd name="connsiteY4" fmla="*/ 2008 h 1436914"/>
                <a:gd name="connsiteX0" fmla="*/ 5918 w 2019775"/>
                <a:gd name="connsiteY0" fmla="*/ 2008 h 1452979"/>
                <a:gd name="connsiteX1" fmla="*/ 5918 w 2019775"/>
                <a:gd name="connsiteY1" fmla="*/ 1436914 h 1452979"/>
                <a:gd name="connsiteX2" fmla="*/ 0 w 2019775"/>
                <a:gd name="connsiteY2" fmla="*/ 1452979 h 1452979"/>
                <a:gd name="connsiteX3" fmla="*/ 2019775 w 2019775"/>
                <a:gd name="connsiteY3" fmla="*/ 794657 h 1452979"/>
                <a:gd name="connsiteX4" fmla="*/ 1693204 w 2019775"/>
                <a:gd name="connsiteY4" fmla="*/ 0 h 1452979"/>
                <a:gd name="connsiteX5" fmla="*/ 5918 w 2019775"/>
                <a:gd name="connsiteY5" fmla="*/ 2008 h 145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9775" h="1452979">
                  <a:moveTo>
                    <a:pt x="5918" y="2008"/>
                  </a:moveTo>
                  <a:lnTo>
                    <a:pt x="5918" y="1436914"/>
                  </a:lnTo>
                  <a:lnTo>
                    <a:pt x="0" y="1452979"/>
                  </a:lnTo>
                  <a:lnTo>
                    <a:pt x="2019775" y="794657"/>
                  </a:lnTo>
                  <a:lnTo>
                    <a:pt x="1693204" y="0"/>
                  </a:lnTo>
                  <a:lnTo>
                    <a:pt x="5918" y="200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bwMode="gray">
            <a:xfrm>
              <a:off x="-3132" y="895611"/>
              <a:ext cx="2156565" cy="1399784"/>
            </a:xfrm>
            <a:custGeom>
              <a:avLst/>
              <a:gdLst>
                <a:gd name="connsiteX0" fmla="*/ 2048006 w 2148214"/>
                <a:gd name="connsiteY0" fmla="*/ 0 h 1399784"/>
                <a:gd name="connsiteX1" fmla="*/ 2148214 w 2148214"/>
                <a:gd name="connsiteY1" fmla="*/ 253652 h 1399784"/>
                <a:gd name="connsiteX2" fmla="*/ 0 w 2148214"/>
                <a:gd name="connsiteY2" fmla="*/ 1399784 h 1399784"/>
                <a:gd name="connsiteX3" fmla="*/ 0 w 2148214"/>
                <a:gd name="connsiteY3" fmla="*/ 676405 h 1399784"/>
                <a:gd name="connsiteX4" fmla="*/ 2048006 w 2148214"/>
                <a:gd name="connsiteY4" fmla="*/ 0 h 1399784"/>
                <a:gd name="connsiteX0" fmla="*/ 2048006 w 2156565"/>
                <a:gd name="connsiteY0" fmla="*/ 0 h 1399784"/>
                <a:gd name="connsiteX1" fmla="*/ 2156565 w 2156565"/>
                <a:gd name="connsiteY1" fmla="*/ 247389 h 1399784"/>
                <a:gd name="connsiteX2" fmla="*/ 0 w 2156565"/>
                <a:gd name="connsiteY2" fmla="*/ 1399784 h 1399784"/>
                <a:gd name="connsiteX3" fmla="*/ 0 w 2156565"/>
                <a:gd name="connsiteY3" fmla="*/ 676405 h 1399784"/>
                <a:gd name="connsiteX4" fmla="*/ 2048006 w 2156565"/>
                <a:gd name="connsiteY4" fmla="*/ 0 h 1399784"/>
                <a:gd name="connsiteX0" fmla="*/ 2060532 w 2156565"/>
                <a:gd name="connsiteY0" fmla="*/ 0 h 1399784"/>
                <a:gd name="connsiteX1" fmla="*/ 2156565 w 2156565"/>
                <a:gd name="connsiteY1" fmla="*/ 247389 h 1399784"/>
                <a:gd name="connsiteX2" fmla="*/ 0 w 2156565"/>
                <a:gd name="connsiteY2" fmla="*/ 1399784 h 1399784"/>
                <a:gd name="connsiteX3" fmla="*/ 0 w 2156565"/>
                <a:gd name="connsiteY3" fmla="*/ 676405 h 1399784"/>
                <a:gd name="connsiteX4" fmla="*/ 2060532 w 2156565"/>
                <a:gd name="connsiteY4" fmla="*/ 0 h 1399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6565" h="1399784">
                  <a:moveTo>
                    <a:pt x="2060532" y="0"/>
                  </a:moveTo>
                  <a:lnTo>
                    <a:pt x="2156565" y="247389"/>
                  </a:lnTo>
                  <a:lnTo>
                    <a:pt x="0" y="1399784"/>
                  </a:lnTo>
                  <a:lnTo>
                    <a:pt x="0" y="676405"/>
                  </a:lnTo>
                  <a:lnTo>
                    <a:pt x="2060532"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bwMode="black">
          <a:xfrm>
            <a:off x="3575303" y="411480"/>
            <a:ext cx="5148072" cy="1162050"/>
          </a:xfrm>
        </p:spPr>
        <p:txBody>
          <a:bodyPr anchor="b">
            <a:normAutofit/>
          </a:bodyPr>
          <a:lstStyle>
            <a:lvl1pPr algn="l">
              <a:defRPr sz="3200" b="1">
                <a:solidFill>
                  <a:schemeClr val="tx2"/>
                </a:solidFill>
              </a:defRPr>
            </a:lvl1pPr>
          </a:lstStyle>
          <a:p>
            <a:r>
              <a:rPr lang="ko-KR" altLang="en-US" smtClean="0"/>
              <a:t>마스터 제목 스타일 편집</a:t>
            </a:r>
            <a:endParaRPr lang="en-US"/>
          </a:p>
        </p:txBody>
      </p:sp>
      <p:sp>
        <p:nvSpPr>
          <p:cNvPr id="3" name="Content Placeholder 2"/>
          <p:cNvSpPr>
            <a:spLocks noGrp="1"/>
          </p:cNvSpPr>
          <p:nvPr>
            <p:ph idx="1"/>
          </p:nvPr>
        </p:nvSpPr>
        <p:spPr>
          <a:xfrm>
            <a:off x="3575050" y="1664208"/>
            <a:ext cx="5111750" cy="47000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Text Placeholder 3"/>
          <p:cNvSpPr>
            <a:spLocks noGrp="1"/>
          </p:cNvSpPr>
          <p:nvPr>
            <p:ph type="body" sz="half" idx="2"/>
          </p:nvPr>
        </p:nvSpPr>
        <p:spPr bwMode="gray">
          <a:xfrm>
            <a:off x="640080" y="1664208"/>
            <a:ext cx="2825496" cy="4690872"/>
          </a:xfrm>
          <a:solidFill>
            <a:schemeClr val="accent6">
              <a:lumMod val="60000"/>
              <a:lumOff val="40000"/>
            </a:schemeClr>
          </a:solidFill>
          <a:effectLst>
            <a:outerShdw blurRad="50800" dist="38100" dir="5400000" algn="ctr" rotWithShape="0">
              <a:srgbClr val="000000">
                <a:alpha val="40000"/>
              </a:srgbClr>
            </a:outerShdw>
          </a:effectLst>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Date Placeholder 4"/>
          <p:cNvSpPr>
            <a:spLocks noGrp="1"/>
          </p:cNvSpPr>
          <p:nvPr>
            <p:ph type="dt" sz="half" idx="10"/>
          </p:nvPr>
        </p:nvSpPr>
        <p:spPr>
          <a:xfrm>
            <a:off x="642257" y="6583680"/>
            <a:ext cx="2133600" cy="228600"/>
          </a:xfrm>
        </p:spPr>
        <p:txBody>
          <a:bodyPr/>
          <a:lstStyle/>
          <a:p>
            <a:endParaRPr lang="en-US" altLang="ko-KR"/>
          </a:p>
        </p:txBody>
      </p:sp>
      <p:sp>
        <p:nvSpPr>
          <p:cNvPr id="6" name="Footer Placeholder 5"/>
          <p:cNvSpPr>
            <a:spLocks noGrp="1"/>
          </p:cNvSpPr>
          <p:nvPr>
            <p:ph type="ftr" sz="quarter" idx="11"/>
          </p:nvPr>
        </p:nvSpPr>
        <p:spPr>
          <a:xfrm>
            <a:off x="2819400" y="6583680"/>
            <a:ext cx="5029200" cy="228600"/>
          </a:xfrm>
        </p:spPr>
        <p:txBody>
          <a:bodyPr/>
          <a:lstStyle/>
          <a:p>
            <a:endParaRPr lang="en-US" altLang="ko-KR"/>
          </a:p>
        </p:txBody>
      </p:sp>
      <p:sp>
        <p:nvSpPr>
          <p:cNvPr id="7" name="Slide Number Placeholder 6"/>
          <p:cNvSpPr>
            <a:spLocks noGrp="1"/>
          </p:cNvSpPr>
          <p:nvPr>
            <p:ph type="sldNum" sz="quarter" idx="12"/>
          </p:nvPr>
        </p:nvSpPr>
        <p:spPr/>
        <p:txBody>
          <a:bodyPr/>
          <a:lstStyle/>
          <a:p>
            <a:fld id="{D13D6DDD-BD09-413F-8BEC-F604566427EF}" type="slidenum">
              <a:rPr lang="ko-KR" altLang="en-US" smtClean="0"/>
              <a:pPr/>
              <a:t>‹#›</a:t>
            </a:fld>
            <a:endParaRPr lang="en-US" altLang="ko-KR"/>
          </a:p>
        </p:txBody>
      </p:sp>
      <p:sp>
        <p:nvSpPr>
          <p:cNvPr id="11" name="Oval 10"/>
          <p:cNvSpPr/>
          <p:nvPr/>
        </p:nvSpPr>
        <p:spPr bwMode="gray">
          <a:xfrm>
            <a:off x="2258568" y="1161288"/>
            <a:ext cx="283464" cy="283464"/>
          </a:xfrm>
          <a:prstGeom prst="ellipse">
            <a:avLst/>
          </a:prstGeom>
          <a:noFill/>
          <a:ln w="57150">
            <a:solidFill>
              <a:srgbClr val="C1C1C1">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bwMode="gray">
          <a:xfrm>
            <a:off x="2715768" y="1161288"/>
            <a:ext cx="283464" cy="283464"/>
          </a:xfrm>
          <a:prstGeom prst="ellipse">
            <a:avLst/>
          </a:prstGeom>
          <a:noFill/>
          <a:ln w="57150">
            <a:solidFill>
              <a:srgbClr val="C1C1C1">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bwMode="gray">
          <a:xfrm>
            <a:off x="3172968" y="1161288"/>
            <a:ext cx="283464" cy="283464"/>
          </a:xfrm>
          <a:prstGeom prst="ellipse">
            <a:avLst/>
          </a:prstGeom>
          <a:noFill/>
          <a:ln w="57150">
            <a:solidFill>
              <a:srgbClr val="C1C1C1">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859536" y="502920"/>
            <a:ext cx="7653528" cy="566928"/>
          </a:xfrm>
        </p:spPr>
        <p:txBody>
          <a:bodyPr anchor="ctr">
            <a:normAutofit/>
          </a:bodyPr>
          <a:lstStyle>
            <a:lvl1pPr algn="l">
              <a:defRPr sz="2800" b="1">
                <a:solidFill>
                  <a:schemeClr val="tx2"/>
                </a:solidFill>
              </a:defRPr>
            </a:lvl1pPr>
          </a:lstStyle>
          <a:p>
            <a:r>
              <a:rPr lang="ko-KR" altLang="en-US" smtClean="0"/>
              <a:t>마스터 제목 스타일 편집</a:t>
            </a:r>
            <a:endParaRPr lang="en-US"/>
          </a:p>
        </p:txBody>
      </p:sp>
      <p:sp>
        <p:nvSpPr>
          <p:cNvPr id="3" name="Picture Placeholder 2"/>
          <p:cNvSpPr>
            <a:spLocks noGrp="1"/>
          </p:cNvSpPr>
          <p:nvPr>
            <p:ph type="pic" idx="1"/>
          </p:nvPr>
        </p:nvSpPr>
        <p:spPr>
          <a:xfrm>
            <a:off x="859536" y="1170432"/>
            <a:ext cx="7644384" cy="4114800"/>
          </a:xfrm>
          <a:solidFill>
            <a:schemeClr val="accent6">
              <a:lumMod val="20000"/>
              <a:lumOff val="80000"/>
            </a:schemeClr>
          </a:solidFill>
          <a:effectLst>
            <a:innerShdw blurRad="63500" dist="50800" dir="13500000">
              <a:prstClr val="black">
                <a:alpha val="50000"/>
              </a:prstClr>
            </a:inn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smtClean="0"/>
              <a:t>그림을 추가하려면 아이콘을 클릭하십시오</a:t>
            </a:r>
            <a:endParaRPr lang="en-US"/>
          </a:p>
        </p:txBody>
      </p:sp>
      <p:sp>
        <p:nvSpPr>
          <p:cNvPr id="4" name="Text Placeholder 3"/>
          <p:cNvSpPr>
            <a:spLocks noGrp="1"/>
          </p:cNvSpPr>
          <p:nvPr>
            <p:ph type="body" sz="half" idx="2"/>
          </p:nvPr>
        </p:nvSpPr>
        <p:spPr bwMode="black">
          <a:xfrm>
            <a:off x="859536" y="5385816"/>
            <a:ext cx="7653528" cy="78638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Date Placeholder 4"/>
          <p:cNvSpPr>
            <a:spLocks noGrp="1"/>
          </p:cNvSpPr>
          <p:nvPr>
            <p:ph type="dt" sz="half" idx="10"/>
          </p:nvPr>
        </p:nvSpPr>
        <p:spPr/>
        <p:txBody>
          <a:bodyPr/>
          <a:lstStyle/>
          <a:p>
            <a:endParaRPr lang="en-US" altLang="ko-KR"/>
          </a:p>
        </p:txBody>
      </p:sp>
      <p:sp>
        <p:nvSpPr>
          <p:cNvPr id="6" name="Footer Placeholder 5"/>
          <p:cNvSpPr>
            <a:spLocks noGrp="1"/>
          </p:cNvSpPr>
          <p:nvPr>
            <p:ph type="ftr" sz="quarter" idx="11"/>
          </p:nvPr>
        </p:nvSpPr>
        <p:spPr/>
        <p:txBody>
          <a:bodyPr/>
          <a:lstStyle/>
          <a:p>
            <a:endParaRPr lang="en-US" altLang="ko-KR"/>
          </a:p>
        </p:txBody>
      </p:sp>
      <p:sp>
        <p:nvSpPr>
          <p:cNvPr id="7" name="Slide Number Placeholder 6"/>
          <p:cNvSpPr>
            <a:spLocks noGrp="1"/>
          </p:cNvSpPr>
          <p:nvPr>
            <p:ph type="sldNum" sz="quarter" idx="12"/>
          </p:nvPr>
        </p:nvSpPr>
        <p:spPr/>
        <p:txBody>
          <a:bodyPr/>
          <a:lstStyle/>
          <a:p>
            <a:fld id="{7B0E93B0-A773-4C26-AB38-644DAC7F4526}" type="slidenum">
              <a:rPr lang="ko-KR" altLang="en-US" smtClean="0"/>
              <a:pPr/>
              <a:t>‹#›</a:t>
            </a:fld>
            <a:endParaRPr lang="en-US" altLang="ko-KR"/>
          </a:p>
        </p:txBody>
      </p:sp>
      <p:sp>
        <p:nvSpPr>
          <p:cNvPr id="8" name="Oval 7"/>
          <p:cNvSpPr/>
          <p:nvPr/>
        </p:nvSpPr>
        <p:spPr bwMode="gray">
          <a:xfrm>
            <a:off x="466344" y="658368"/>
            <a:ext cx="283464" cy="283464"/>
          </a:xfrm>
          <a:prstGeom prst="ellipse">
            <a:avLst/>
          </a:prstGeom>
          <a:noFill/>
          <a:ln w="57150">
            <a:solidFill>
              <a:srgbClr val="C1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bwMode="gray">
          <a:xfrm>
            <a:off x="466344" y="5440680"/>
            <a:ext cx="283464" cy="283464"/>
          </a:xfrm>
          <a:prstGeom prst="ellipse">
            <a:avLst/>
          </a:prstGeom>
          <a:noFill/>
          <a:ln w="57150">
            <a:solidFill>
              <a:srgbClr val="C1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en-US"/>
          </a:p>
        </p:txBody>
      </p:sp>
      <p:sp>
        <p:nvSpPr>
          <p:cNvPr id="3" name="Text Placeholder 2"/>
          <p:cNvSpPr>
            <a:spLocks noGrp="1"/>
          </p:cNvSpPr>
          <p:nvPr>
            <p:ph type="body" idx="1"/>
          </p:nvPr>
        </p:nvSpPr>
        <p:spPr bwMode="gray">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16" name="Freeform 15"/>
          <p:cNvSpPr/>
          <p:nvPr/>
        </p:nvSpPr>
        <p:spPr bwMode="gray">
          <a:xfrm>
            <a:off x="-1" y="6229431"/>
            <a:ext cx="1367073" cy="209846"/>
          </a:xfrm>
          <a:custGeom>
            <a:avLst/>
            <a:gdLst>
              <a:gd name="connsiteX0" fmla="*/ 0 w 1371600"/>
              <a:gd name="connsiteY0" fmla="*/ 0 h 206828"/>
              <a:gd name="connsiteX1" fmla="*/ 1230086 w 1371600"/>
              <a:gd name="connsiteY1" fmla="*/ 21771 h 206828"/>
              <a:gd name="connsiteX2" fmla="*/ 1371600 w 1371600"/>
              <a:gd name="connsiteY2" fmla="*/ 119743 h 206828"/>
              <a:gd name="connsiteX3" fmla="*/ 522515 w 1371600"/>
              <a:gd name="connsiteY3" fmla="*/ 130628 h 206828"/>
              <a:gd name="connsiteX4" fmla="*/ 511629 w 1371600"/>
              <a:gd name="connsiteY4" fmla="*/ 206828 h 206828"/>
              <a:gd name="connsiteX5" fmla="*/ 10886 w 1371600"/>
              <a:gd name="connsiteY5" fmla="*/ 206828 h 206828"/>
              <a:gd name="connsiteX6" fmla="*/ 0 w 1371600"/>
              <a:gd name="connsiteY6" fmla="*/ 0 h 206828"/>
              <a:gd name="connsiteX0" fmla="*/ 0 w 1371600"/>
              <a:gd name="connsiteY0" fmla="*/ 0 h 206828"/>
              <a:gd name="connsiteX1" fmla="*/ 1230086 w 1371600"/>
              <a:gd name="connsiteY1" fmla="*/ 21771 h 206828"/>
              <a:gd name="connsiteX2" fmla="*/ 1371600 w 1371600"/>
              <a:gd name="connsiteY2" fmla="*/ 119743 h 206828"/>
              <a:gd name="connsiteX3" fmla="*/ 522515 w 1371600"/>
              <a:gd name="connsiteY3" fmla="*/ 130628 h 206828"/>
              <a:gd name="connsiteX4" fmla="*/ 511629 w 1371600"/>
              <a:gd name="connsiteY4" fmla="*/ 206828 h 206828"/>
              <a:gd name="connsiteX5" fmla="*/ 10886 w 1371600"/>
              <a:gd name="connsiteY5" fmla="*/ 206828 h 206828"/>
              <a:gd name="connsiteX6" fmla="*/ 0 w 1371600"/>
              <a:gd name="connsiteY6" fmla="*/ 0 h 206828"/>
              <a:gd name="connsiteX0" fmla="*/ 0 w 1367073"/>
              <a:gd name="connsiteY0" fmla="*/ 0 h 206828"/>
              <a:gd name="connsiteX1" fmla="*/ 1230086 w 1367073"/>
              <a:gd name="connsiteY1" fmla="*/ 21771 h 206828"/>
              <a:gd name="connsiteX2" fmla="*/ 1367073 w 1367073"/>
              <a:gd name="connsiteY2" fmla="*/ 143886 h 206828"/>
              <a:gd name="connsiteX3" fmla="*/ 522515 w 1367073"/>
              <a:gd name="connsiteY3" fmla="*/ 130628 h 206828"/>
              <a:gd name="connsiteX4" fmla="*/ 511629 w 1367073"/>
              <a:gd name="connsiteY4" fmla="*/ 206828 h 206828"/>
              <a:gd name="connsiteX5" fmla="*/ 10886 w 1367073"/>
              <a:gd name="connsiteY5" fmla="*/ 206828 h 206828"/>
              <a:gd name="connsiteX6" fmla="*/ 0 w 1367073"/>
              <a:gd name="connsiteY6" fmla="*/ 0 h 206828"/>
              <a:gd name="connsiteX0" fmla="*/ 0 w 1367073"/>
              <a:gd name="connsiteY0" fmla="*/ 0 h 206828"/>
              <a:gd name="connsiteX1" fmla="*/ 1230086 w 1367073"/>
              <a:gd name="connsiteY1" fmla="*/ 21771 h 206828"/>
              <a:gd name="connsiteX2" fmla="*/ 1367073 w 1367073"/>
              <a:gd name="connsiteY2" fmla="*/ 143886 h 206828"/>
              <a:gd name="connsiteX3" fmla="*/ 508180 w 1367073"/>
              <a:gd name="connsiteY3" fmla="*/ 135909 h 206828"/>
              <a:gd name="connsiteX4" fmla="*/ 511629 w 1367073"/>
              <a:gd name="connsiteY4" fmla="*/ 206828 h 206828"/>
              <a:gd name="connsiteX5" fmla="*/ 10886 w 1367073"/>
              <a:gd name="connsiteY5" fmla="*/ 206828 h 206828"/>
              <a:gd name="connsiteX6" fmla="*/ 0 w 1367073"/>
              <a:gd name="connsiteY6" fmla="*/ 0 h 206828"/>
              <a:gd name="connsiteX0" fmla="*/ 0 w 1367073"/>
              <a:gd name="connsiteY0" fmla="*/ 0 h 206828"/>
              <a:gd name="connsiteX1" fmla="*/ 1230086 w 1367073"/>
              <a:gd name="connsiteY1" fmla="*/ 21771 h 206828"/>
              <a:gd name="connsiteX2" fmla="*/ 1367073 w 1367073"/>
              <a:gd name="connsiteY2" fmla="*/ 143886 h 206828"/>
              <a:gd name="connsiteX3" fmla="*/ 508180 w 1367073"/>
              <a:gd name="connsiteY3" fmla="*/ 135909 h 206828"/>
              <a:gd name="connsiteX4" fmla="*/ 430902 w 1367073"/>
              <a:gd name="connsiteY4" fmla="*/ 205319 h 206828"/>
              <a:gd name="connsiteX5" fmla="*/ 10886 w 1367073"/>
              <a:gd name="connsiteY5" fmla="*/ 206828 h 206828"/>
              <a:gd name="connsiteX6" fmla="*/ 0 w 1367073"/>
              <a:gd name="connsiteY6" fmla="*/ 0 h 206828"/>
              <a:gd name="connsiteX0" fmla="*/ 0 w 1367073"/>
              <a:gd name="connsiteY0" fmla="*/ 0 h 206828"/>
              <a:gd name="connsiteX1" fmla="*/ 1230086 w 1367073"/>
              <a:gd name="connsiteY1" fmla="*/ 21771 h 206828"/>
              <a:gd name="connsiteX2" fmla="*/ 1367073 w 1367073"/>
              <a:gd name="connsiteY2" fmla="*/ 143886 h 206828"/>
              <a:gd name="connsiteX3" fmla="*/ 502899 w 1367073"/>
              <a:gd name="connsiteY3" fmla="*/ 135155 h 206828"/>
              <a:gd name="connsiteX4" fmla="*/ 430902 w 1367073"/>
              <a:gd name="connsiteY4" fmla="*/ 205319 h 206828"/>
              <a:gd name="connsiteX5" fmla="*/ 10886 w 1367073"/>
              <a:gd name="connsiteY5" fmla="*/ 206828 h 206828"/>
              <a:gd name="connsiteX6" fmla="*/ 0 w 1367073"/>
              <a:gd name="connsiteY6" fmla="*/ 0 h 206828"/>
              <a:gd name="connsiteX0" fmla="*/ 0 w 1367073"/>
              <a:gd name="connsiteY0" fmla="*/ 0 h 206828"/>
              <a:gd name="connsiteX1" fmla="*/ 1230086 w 1367073"/>
              <a:gd name="connsiteY1" fmla="*/ 21771 h 206828"/>
              <a:gd name="connsiteX2" fmla="*/ 1367073 w 1367073"/>
              <a:gd name="connsiteY2" fmla="*/ 143886 h 206828"/>
              <a:gd name="connsiteX3" fmla="*/ 521760 w 1367073"/>
              <a:gd name="connsiteY3" fmla="*/ 146472 h 206828"/>
              <a:gd name="connsiteX4" fmla="*/ 430902 w 1367073"/>
              <a:gd name="connsiteY4" fmla="*/ 205319 h 206828"/>
              <a:gd name="connsiteX5" fmla="*/ 10886 w 1367073"/>
              <a:gd name="connsiteY5" fmla="*/ 206828 h 206828"/>
              <a:gd name="connsiteX6" fmla="*/ 0 w 1367073"/>
              <a:gd name="connsiteY6" fmla="*/ 0 h 206828"/>
              <a:gd name="connsiteX0" fmla="*/ 0 w 1367073"/>
              <a:gd name="connsiteY0" fmla="*/ 0 h 209846"/>
              <a:gd name="connsiteX1" fmla="*/ 1230086 w 1367073"/>
              <a:gd name="connsiteY1" fmla="*/ 21771 h 209846"/>
              <a:gd name="connsiteX2" fmla="*/ 1367073 w 1367073"/>
              <a:gd name="connsiteY2" fmla="*/ 143886 h 209846"/>
              <a:gd name="connsiteX3" fmla="*/ 521760 w 1367073"/>
              <a:gd name="connsiteY3" fmla="*/ 146472 h 209846"/>
              <a:gd name="connsiteX4" fmla="*/ 507856 w 1367073"/>
              <a:gd name="connsiteY4" fmla="*/ 209846 h 209846"/>
              <a:gd name="connsiteX5" fmla="*/ 10886 w 1367073"/>
              <a:gd name="connsiteY5" fmla="*/ 206828 h 209846"/>
              <a:gd name="connsiteX6" fmla="*/ 0 w 1367073"/>
              <a:gd name="connsiteY6" fmla="*/ 0 h 209846"/>
              <a:gd name="connsiteX0" fmla="*/ 0 w 1367073"/>
              <a:gd name="connsiteY0" fmla="*/ 0 h 209846"/>
              <a:gd name="connsiteX1" fmla="*/ 1230086 w 1367073"/>
              <a:gd name="connsiteY1" fmla="*/ 21771 h 209846"/>
              <a:gd name="connsiteX2" fmla="*/ 1367073 w 1367073"/>
              <a:gd name="connsiteY2" fmla="*/ 143886 h 209846"/>
              <a:gd name="connsiteX3" fmla="*/ 521760 w 1367073"/>
              <a:gd name="connsiteY3" fmla="*/ 146472 h 209846"/>
              <a:gd name="connsiteX4" fmla="*/ 507856 w 1367073"/>
              <a:gd name="connsiteY4" fmla="*/ 209846 h 209846"/>
              <a:gd name="connsiteX5" fmla="*/ 1833 w 1367073"/>
              <a:gd name="connsiteY5" fmla="*/ 208337 h 209846"/>
              <a:gd name="connsiteX6" fmla="*/ 0 w 1367073"/>
              <a:gd name="connsiteY6" fmla="*/ 0 h 20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073" h="209846">
                <a:moveTo>
                  <a:pt x="0" y="0"/>
                </a:moveTo>
                <a:lnTo>
                  <a:pt x="1230086" y="21771"/>
                </a:lnTo>
                <a:lnTo>
                  <a:pt x="1367073" y="143886"/>
                </a:lnTo>
                <a:lnTo>
                  <a:pt x="521760" y="146472"/>
                </a:lnTo>
                <a:lnTo>
                  <a:pt x="507856" y="209846"/>
                </a:lnTo>
                <a:lnTo>
                  <a:pt x="1833" y="208337"/>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bwMode="gray">
          <a:xfrm>
            <a:off x="561" y="6469523"/>
            <a:ext cx="1088979" cy="388477"/>
          </a:xfrm>
          <a:custGeom>
            <a:avLst/>
            <a:gdLst>
              <a:gd name="connsiteX0" fmla="*/ 0 w 1371600"/>
              <a:gd name="connsiteY0" fmla="*/ 0 h 206828"/>
              <a:gd name="connsiteX1" fmla="*/ 1230086 w 1371600"/>
              <a:gd name="connsiteY1" fmla="*/ 21771 h 206828"/>
              <a:gd name="connsiteX2" fmla="*/ 1371600 w 1371600"/>
              <a:gd name="connsiteY2" fmla="*/ 119743 h 206828"/>
              <a:gd name="connsiteX3" fmla="*/ 522515 w 1371600"/>
              <a:gd name="connsiteY3" fmla="*/ 130628 h 206828"/>
              <a:gd name="connsiteX4" fmla="*/ 511629 w 1371600"/>
              <a:gd name="connsiteY4" fmla="*/ 206828 h 206828"/>
              <a:gd name="connsiteX5" fmla="*/ 10886 w 1371600"/>
              <a:gd name="connsiteY5" fmla="*/ 206828 h 206828"/>
              <a:gd name="connsiteX6" fmla="*/ 0 w 1371600"/>
              <a:gd name="connsiteY6" fmla="*/ 0 h 206828"/>
              <a:gd name="connsiteX0" fmla="*/ 0 w 1371600"/>
              <a:gd name="connsiteY0" fmla="*/ 0 h 206828"/>
              <a:gd name="connsiteX1" fmla="*/ 1230086 w 1371600"/>
              <a:gd name="connsiteY1" fmla="*/ 21771 h 206828"/>
              <a:gd name="connsiteX2" fmla="*/ 1371600 w 1371600"/>
              <a:gd name="connsiteY2" fmla="*/ 119743 h 206828"/>
              <a:gd name="connsiteX3" fmla="*/ 522515 w 1371600"/>
              <a:gd name="connsiteY3" fmla="*/ 130628 h 206828"/>
              <a:gd name="connsiteX4" fmla="*/ 511629 w 1371600"/>
              <a:gd name="connsiteY4" fmla="*/ 206828 h 206828"/>
              <a:gd name="connsiteX5" fmla="*/ 10886 w 1371600"/>
              <a:gd name="connsiteY5" fmla="*/ 206828 h 206828"/>
              <a:gd name="connsiteX6" fmla="*/ 0 w 1371600"/>
              <a:gd name="connsiteY6" fmla="*/ 0 h 206828"/>
              <a:gd name="connsiteX0" fmla="*/ 0 w 1367073"/>
              <a:gd name="connsiteY0" fmla="*/ 0 h 206828"/>
              <a:gd name="connsiteX1" fmla="*/ 1230086 w 1367073"/>
              <a:gd name="connsiteY1" fmla="*/ 21771 h 206828"/>
              <a:gd name="connsiteX2" fmla="*/ 1367073 w 1367073"/>
              <a:gd name="connsiteY2" fmla="*/ 143886 h 206828"/>
              <a:gd name="connsiteX3" fmla="*/ 522515 w 1367073"/>
              <a:gd name="connsiteY3" fmla="*/ 130628 h 206828"/>
              <a:gd name="connsiteX4" fmla="*/ 511629 w 1367073"/>
              <a:gd name="connsiteY4" fmla="*/ 206828 h 206828"/>
              <a:gd name="connsiteX5" fmla="*/ 10886 w 1367073"/>
              <a:gd name="connsiteY5" fmla="*/ 206828 h 206828"/>
              <a:gd name="connsiteX6" fmla="*/ 0 w 1367073"/>
              <a:gd name="connsiteY6" fmla="*/ 0 h 206828"/>
              <a:gd name="connsiteX0" fmla="*/ 0 w 1367073"/>
              <a:gd name="connsiteY0" fmla="*/ 0 h 206828"/>
              <a:gd name="connsiteX1" fmla="*/ 1230086 w 1367073"/>
              <a:gd name="connsiteY1" fmla="*/ 21771 h 206828"/>
              <a:gd name="connsiteX2" fmla="*/ 1367073 w 1367073"/>
              <a:gd name="connsiteY2" fmla="*/ 143886 h 206828"/>
              <a:gd name="connsiteX3" fmla="*/ 508180 w 1367073"/>
              <a:gd name="connsiteY3" fmla="*/ 135909 h 206828"/>
              <a:gd name="connsiteX4" fmla="*/ 511629 w 1367073"/>
              <a:gd name="connsiteY4" fmla="*/ 206828 h 206828"/>
              <a:gd name="connsiteX5" fmla="*/ 10886 w 1367073"/>
              <a:gd name="connsiteY5" fmla="*/ 206828 h 206828"/>
              <a:gd name="connsiteX6" fmla="*/ 0 w 1367073"/>
              <a:gd name="connsiteY6" fmla="*/ 0 h 206828"/>
              <a:gd name="connsiteX0" fmla="*/ 0 w 1367073"/>
              <a:gd name="connsiteY0" fmla="*/ 0 h 206828"/>
              <a:gd name="connsiteX1" fmla="*/ 1230086 w 1367073"/>
              <a:gd name="connsiteY1" fmla="*/ 21771 h 206828"/>
              <a:gd name="connsiteX2" fmla="*/ 1367073 w 1367073"/>
              <a:gd name="connsiteY2" fmla="*/ 143886 h 206828"/>
              <a:gd name="connsiteX3" fmla="*/ 508180 w 1367073"/>
              <a:gd name="connsiteY3" fmla="*/ 135909 h 206828"/>
              <a:gd name="connsiteX4" fmla="*/ 430902 w 1367073"/>
              <a:gd name="connsiteY4" fmla="*/ 205319 h 206828"/>
              <a:gd name="connsiteX5" fmla="*/ 10886 w 1367073"/>
              <a:gd name="connsiteY5" fmla="*/ 206828 h 206828"/>
              <a:gd name="connsiteX6" fmla="*/ 0 w 1367073"/>
              <a:gd name="connsiteY6" fmla="*/ 0 h 206828"/>
              <a:gd name="connsiteX0" fmla="*/ 0 w 1367073"/>
              <a:gd name="connsiteY0" fmla="*/ 0 h 206828"/>
              <a:gd name="connsiteX1" fmla="*/ 1230086 w 1367073"/>
              <a:gd name="connsiteY1" fmla="*/ 21771 h 206828"/>
              <a:gd name="connsiteX2" fmla="*/ 1367073 w 1367073"/>
              <a:gd name="connsiteY2" fmla="*/ 143886 h 206828"/>
              <a:gd name="connsiteX3" fmla="*/ 502899 w 1367073"/>
              <a:gd name="connsiteY3" fmla="*/ 135155 h 206828"/>
              <a:gd name="connsiteX4" fmla="*/ 430902 w 1367073"/>
              <a:gd name="connsiteY4" fmla="*/ 205319 h 206828"/>
              <a:gd name="connsiteX5" fmla="*/ 10886 w 1367073"/>
              <a:gd name="connsiteY5" fmla="*/ 206828 h 206828"/>
              <a:gd name="connsiteX6" fmla="*/ 0 w 1367073"/>
              <a:gd name="connsiteY6" fmla="*/ 0 h 206828"/>
              <a:gd name="connsiteX0" fmla="*/ 0 w 1367073"/>
              <a:gd name="connsiteY0" fmla="*/ 0 h 206828"/>
              <a:gd name="connsiteX1" fmla="*/ 1230086 w 1367073"/>
              <a:gd name="connsiteY1" fmla="*/ 21771 h 206828"/>
              <a:gd name="connsiteX2" fmla="*/ 1367073 w 1367073"/>
              <a:gd name="connsiteY2" fmla="*/ 143886 h 206828"/>
              <a:gd name="connsiteX3" fmla="*/ 521760 w 1367073"/>
              <a:gd name="connsiteY3" fmla="*/ 146472 h 206828"/>
              <a:gd name="connsiteX4" fmla="*/ 430902 w 1367073"/>
              <a:gd name="connsiteY4" fmla="*/ 205319 h 206828"/>
              <a:gd name="connsiteX5" fmla="*/ 10886 w 1367073"/>
              <a:gd name="connsiteY5" fmla="*/ 206828 h 206828"/>
              <a:gd name="connsiteX6" fmla="*/ 0 w 1367073"/>
              <a:gd name="connsiteY6" fmla="*/ 0 h 206828"/>
              <a:gd name="connsiteX0" fmla="*/ 0 w 1367073"/>
              <a:gd name="connsiteY0" fmla="*/ 0 h 209846"/>
              <a:gd name="connsiteX1" fmla="*/ 1230086 w 1367073"/>
              <a:gd name="connsiteY1" fmla="*/ 21771 h 209846"/>
              <a:gd name="connsiteX2" fmla="*/ 1367073 w 1367073"/>
              <a:gd name="connsiteY2" fmla="*/ 143886 h 209846"/>
              <a:gd name="connsiteX3" fmla="*/ 521760 w 1367073"/>
              <a:gd name="connsiteY3" fmla="*/ 146472 h 209846"/>
              <a:gd name="connsiteX4" fmla="*/ 507856 w 1367073"/>
              <a:gd name="connsiteY4" fmla="*/ 209846 h 209846"/>
              <a:gd name="connsiteX5" fmla="*/ 10886 w 1367073"/>
              <a:gd name="connsiteY5" fmla="*/ 206828 h 209846"/>
              <a:gd name="connsiteX6" fmla="*/ 0 w 1367073"/>
              <a:gd name="connsiteY6" fmla="*/ 0 h 209846"/>
              <a:gd name="connsiteX0" fmla="*/ 0 w 1367073"/>
              <a:gd name="connsiteY0" fmla="*/ 0 h 209846"/>
              <a:gd name="connsiteX1" fmla="*/ 1230086 w 1367073"/>
              <a:gd name="connsiteY1" fmla="*/ 21771 h 209846"/>
              <a:gd name="connsiteX2" fmla="*/ 1367073 w 1367073"/>
              <a:gd name="connsiteY2" fmla="*/ 143886 h 209846"/>
              <a:gd name="connsiteX3" fmla="*/ 521760 w 1367073"/>
              <a:gd name="connsiteY3" fmla="*/ 146472 h 209846"/>
              <a:gd name="connsiteX4" fmla="*/ 507856 w 1367073"/>
              <a:gd name="connsiteY4" fmla="*/ 209846 h 209846"/>
              <a:gd name="connsiteX5" fmla="*/ 1833 w 1367073"/>
              <a:gd name="connsiteY5" fmla="*/ 208337 h 209846"/>
              <a:gd name="connsiteX6" fmla="*/ 0 w 1367073"/>
              <a:gd name="connsiteY6" fmla="*/ 0 h 209846"/>
              <a:gd name="connsiteX0" fmla="*/ 0 w 1367073"/>
              <a:gd name="connsiteY0" fmla="*/ 0 h 385634"/>
              <a:gd name="connsiteX1" fmla="*/ 1230086 w 1367073"/>
              <a:gd name="connsiteY1" fmla="*/ 21771 h 385634"/>
              <a:gd name="connsiteX2" fmla="*/ 1367073 w 1367073"/>
              <a:gd name="connsiteY2" fmla="*/ 143886 h 385634"/>
              <a:gd name="connsiteX3" fmla="*/ 521760 w 1367073"/>
              <a:gd name="connsiteY3" fmla="*/ 146472 h 385634"/>
              <a:gd name="connsiteX4" fmla="*/ 507856 w 1367073"/>
              <a:gd name="connsiteY4" fmla="*/ 209846 h 385634"/>
              <a:gd name="connsiteX5" fmla="*/ 7869 w 1367073"/>
              <a:gd name="connsiteY5" fmla="*/ 385634 h 385634"/>
              <a:gd name="connsiteX6" fmla="*/ 0 w 1367073"/>
              <a:gd name="connsiteY6" fmla="*/ 0 h 385634"/>
              <a:gd name="connsiteX0" fmla="*/ 0 w 1367073"/>
              <a:gd name="connsiteY0" fmla="*/ 0 h 390161"/>
              <a:gd name="connsiteX1" fmla="*/ 1230086 w 1367073"/>
              <a:gd name="connsiteY1" fmla="*/ 21771 h 390161"/>
              <a:gd name="connsiteX2" fmla="*/ 1367073 w 1367073"/>
              <a:gd name="connsiteY2" fmla="*/ 143886 h 390161"/>
              <a:gd name="connsiteX3" fmla="*/ 521760 w 1367073"/>
              <a:gd name="connsiteY3" fmla="*/ 146472 h 390161"/>
              <a:gd name="connsiteX4" fmla="*/ 1091050 w 1367073"/>
              <a:gd name="connsiteY4" fmla="*/ 390161 h 390161"/>
              <a:gd name="connsiteX5" fmla="*/ 7869 w 1367073"/>
              <a:gd name="connsiteY5" fmla="*/ 385634 h 390161"/>
              <a:gd name="connsiteX6" fmla="*/ 0 w 1367073"/>
              <a:gd name="connsiteY6" fmla="*/ 0 h 390161"/>
              <a:gd name="connsiteX0" fmla="*/ 0 w 1367073"/>
              <a:gd name="connsiteY0" fmla="*/ 0 h 390161"/>
              <a:gd name="connsiteX1" fmla="*/ 1230086 w 1367073"/>
              <a:gd name="connsiteY1" fmla="*/ 21771 h 390161"/>
              <a:gd name="connsiteX2" fmla="*/ 1367073 w 1367073"/>
              <a:gd name="connsiteY2" fmla="*/ 143886 h 390161"/>
              <a:gd name="connsiteX3" fmla="*/ 1023473 w 1367073"/>
              <a:gd name="connsiteY3" fmla="*/ 113276 h 390161"/>
              <a:gd name="connsiteX4" fmla="*/ 1091050 w 1367073"/>
              <a:gd name="connsiteY4" fmla="*/ 390161 h 390161"/>
              <a:gd name="connsiteX5" fmla="*/ 7869 w 1367073"/>
              <a:gd name="connsiteY5" fmla="*/ 385634 h 390161"/>
              <a:gd name="connsiteX6" fmla="*/ 0 w 1367073"/>
              <a:gd name="connsiteY6" fmla="*/ 0 h 390161"/>
              <a:gd name="connsiteX0" fmla="*/ 0 w 1230086"/>
              <a:gd name="connsiteY0" fmla="*/ 0 h 390161"/>
              <a:gd name="connsiteX1" fmla="*/ 1230086 w 1230086"/>
              <a:gd name="connsiteY1" fmla="*/ 21771 h 390161"/>
              <a:gd name="connsiteX2" fmla="*/ 457200 w 1230086"/>
              <a:gd name="connsiteY2" fmla="*/ 113708 h 390161"/>
              <a:gd name="connsiteX3" fmla="*/ 1023473 w 1230086"/>
              <a:gd name="connsiteY3" fmla="*/ 113276 h 390161"/>
              <a:gd name="connsiteX4" fmla="*/ 1091050 w 1230086"/>
              <a:gd name="connsiteY4" fmla="*/ 390161 h 390161"/>
              <a:gd name="connsiteX5" fmla="*/ 7869 w 1230086"/>
              <a:gd name="connsiteY5" fmla="*/ 385634 h 390161"/>
              <a:gd name="connsiteX6" fmla="*/ 0 w 1230086"/>
              <a:gd name="connsiteY6" fmla="*/ 0 h 390161"/>
              <a:gd name="connsiteX0" fmla="*/ 0 w 1091050"/>
              <a:gd name="connsiteY0" fmla="*/ 0 h 390161"/>
              <a:gd name="connsiteX1" fmla="*/ 502791 w 1091050"/>
              <a:gd name="connsiteY1" fmla="*/ 11209 h 390161"/>
              <a:gd name="connsiteX2" fmla="*/ 457200 w 1091050"/>
              <a:gd name="connsiteY2" fmla="*/ 113708 h 390161"/>
              <a:gd name="connsiteX3" fmla="*/ 1023473 w 1091050"/>
              <a:gd name="connsiteY3" fmla="*/ 113276 h 390161"/>
              <a:gd name="connsiteX4" fmla="*/ 1091050 w 1091050"/>
              <a:gd name="connsiteY4" fmla="*/ 390161 h 390161"/>
              <a:gd name="connsiteX5" fmla="*/ 7869 w 1091050"/>
              <a:gd name="connsiteY5" fmla="*/ 385634 h 390161"/>
              <a:gd name="connsiteX6" fmla="*/ 0 w 1091050"/>
              <a:gd name="connsiteY6" fmla="*/ 0 h 390161"/>
              <a:gd name="connsiteX0" fmla="*/ 0 w 1091050"/>
              <a:gd name="connsiteY0" fmla="*/ 0 h 390161"/>
              <a:gd name="connsiteX1" fmla="*/ 502791 w 1091050"/>
              <a:gd name="connsiteY1" fmla="*/ 11209 h 390161"/>
              <a:gd name="connsiteX2" fmla="*/ 457200 w 1091050"/>
              <a:gd name="connsiteY2" fmla="*/ 113708 h 390161"/>
              <a:gd name="connsiteX3" fmla="*/ 1030617 w 1091050"/>
              <a:gd name="connsiteY3" fmla="*/ 106132 h 390161"/>
              <a:gd name="connsiteX4" fmla="*/ 1091050 w 1091050"/>
              <a:gd name="connsiteY4" fmla="*/ 390161 h 390161"/>
              <a:gd name="connsiteX5" fmla="*/ 7869 w 1091050"/>
              <a:gd name="connsiteY5" fmla="*/ 385634 h 390161"/>
              <a:gd name="connsiteX6" fmla="*/ 0 w 1091050"/>
              <a:gd name="connsiteY6" fmla="*/ 0 h 390161"/>
              <a:gd name="connsiteX0" fmla="*/ 0 w 1091050"/>
              <a:gd name="connsiteY0" fmla="*/ 0 h 390161"/>
              <a:gd name="connsiteX1" fmla="*/ 502791 w 1091050"/>
              <a:gd name="connsiteY1" fmla="*/ 11209 h 390161"/>
              <a:gd name="connsiteX2" fmla="*/ 466725 w 1091050"/>
              <a:gd name="connsiteY2" fmla="*/ 106564 h 390161"/>
              <a:gd name="connsiteX3" fmla="*/ 1030617 w 1091050"/>
              <a:gd name="connsiteY3" fmla="*/ 106132 h 390161"/>
              <a:gd name="connsiteX4" fmla="*/ 1091050 w 1091050"/>
              <a:gd name="connsiteY4" fmla="*/ 390161 h 390161"/>
              <a:gd name="connsiteX5" fmla="*/ 7869 w 1091050"/>
              <a:gd name="connsiteY5" fmla="*/ 385634 h 390161"/>
              <a:gd name="connsiteX6" fmla="*/ 0 w 1091050"/>
              <a:gd name="connsiteY6" fmla="*/ 0 h 390161"/>
              <a:gd name="connsiteX0" fmla="*/ 0 w 1091050"/>
              <a:gd name="connsiteY0" fmla="*/ 0 h 390161"/>
              <a:gd name="connsiteX1" fmla="*/ 500410 w 1091050"/>
              <a:gd name="connsiteY1" fmla="*/ 1684 h 390161"/>
              <a:gd name="connsiteX2" fmla="*/ 466725 w 1091050"/>
              <a:gd name="connsiteY2" fmla="*/ 106564 h 390161"/>
              <a:gd name="connsiteX3" fmla="*/ 1030617 w 1091050"/>
              <a:gd name="connsiteY3" fmla="*/ 106132 h 390161"/>
              <a:gd name="connsiteX4" fmla="*/ 1091050 w 1091050"/>
              <a:gd name="connsiteY4" fmla="*/ 390161 h 390161"/>
              <a:gd name="connsiteX5" fmla="*/ 7869 w 1091050"/>
              <a:gd name="connsiteY5" fmla="*/ 385634 h 390161"/>
              <a:gd name="connsiteX6" fmla="*/ 0 w 1091050"/>
              <a:gd name="connsiteY6" fmla="*/ 0 h 390161"/>
              <a:gd name="connsiteX0" fmla="*/ 0 w 1091050"/>
              <a:gd name="connsiteY0" fmla="*/ 0 h 390161"/>
              <a:gd name="connsiteX1" fmla="*/ 500410 w 1091050"/>
              <a:gd name="connsiteY1" fmla="*/ 1684 h 390161"/>
              <a:gd name="connsiteX2" fmla="*/ 466725 w 1091050"/>
              <a:gd name="connsiteY2" fmla="*/ 106564 h 390161"/>
              <a:gd name="connsiteX3" fmla="*/ 1030617 w 1091050"/>
              <a:gd name="connsiteY3" fmla="*/ 106132 h 390161"/>
              <a:gd name="connsiteX4" fmla="*/ 1091050 w 1091050"/>
              <a:gd name="connsiteY4" fmla="*/ 390161 h 390161"/>
              <a:gd name="connsiteX5" fmla="*/ 3106 w 1091050"/>
              <a:gd name="connsiteY5" fmla="*/ 388015 h 390161"/>
              <a:gd name="connsiteX6" fmla="*/ 0 w 1091050"/>
              <a:gd name="connsiteY6" fmla="*/ 0 h 390161"/>
              <a:gd name="connsiteX0" fmla="*/ 2692 w 1088979"/>
              <a:gd name="connsiteY0" fmla="*/ 697 h 388477"/>
              <a:gd name="connsiteX1" fmla="*/ 498339 w 1088979"/>
              <a:gd name="connsiteY1" fmla="*/ 0 h 388477"/>
              <a:gd name="connsiteX2" fmla="*/ 464654 w 1088979"/>
              <a:gd name="connsiteY2" fmla="*/ 104880 h 388477"/>
              <a:gd name="connsiteX3" fmla="*/ 1028546 w 1088979"/>
              <a:gd name="connsiteY3" fmla="*/ 104448 h 388477"/>
              <a:gd name="connsiteX4" fmla="*/ 1088979 w 1088979"/>
              <a:gd name="connsiteY4" fmla="*/ 388477 h 388477"/>
              <a:gd name="connsiteX5" fmla="*/ 1035 w 1088979"/>
              <a:gd name="connsiteY5" fmla="*/ 386331 h 388477"/>
              <a:gd name="connsiteX6" fmla="*/ 2692 w 1088979"/>
              <a:gd name="connsiteY6" fmla="*/ 697 h 388477"/>
              <a:gd name="connsiteX0" fmla="*/ 310 w 1088979"/>
              <a:gd name="connsiteY0" fmla="*/ 697 h 388477"/>
              <a:gd name="connsiteX1" fmla="*/ 498339 w 1088979"/>
              <a:gd name="connsiteY1" fmla="*/ 0 h 388477"/>
              <a:gd name="connsiteX2" fmla="*/ 464654 w 1088979"/>
              <a:gd name="connsiteY2" fmla="*/ 104880 h 388477"/>
              <a:gd name="connsiteX3" fmla="*/ 1028546 w 1088979"/>
              <a:gd name="connsiteY3" fmla="*/ 104448 h 388477"/>
              <a:gd name="connsiteX4" fmla="*/ 1088979 w 1088979"/>
              <a:gd name="connsiteY4" fmla="*/ 388477 h 388477"/>
              <a:gd name="connsiteX5" fmla="*/ 1035 w 1088979"/>
              <a:gd name="connsiteY5" fmla="*/ 386331 h 388477"/>
              <a:gd name="connsiteX6" fmla="*/ 310 w 1088979"/>
              <a:gd name="connsiteY6" fmla="*/ 697 h 38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979" h="388477">
                <a:moveTo>
                  <a:pt x="310" y="697"/>
                </a:moveTo>
                <a:lnTo>
                  <a:pt x="498339" y="0"/>
                </a:lnTo>
                <a:lnTo>
                  <a:pt x="464654" y="104880"/>
                </a:lnTo>
                <a:lnTo>
                  <a:pt x="1028546" y="104448"/>
                </a:lnTo>
                <a:lnTo>
                  <a:pt x="1088979" y="388477"/>
                </a:lnTo>
                <a:lnTo>
                  <a:pt x="1035" y="386331"/>
                </a:lnTo>
                <a:cubicBezTo>
                  <a:pt x="0" y="256993"/>
                  <a:pt x="1345" y="130035"/>
                  <a:pt x="310" y="69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bwMode="gray">
          <a:xfrm>
            <a:off x="501660" y="6389202"/>
            <a:ext cx="4536352" cy="160684"/>
          </a:xfrm>
          <a:custGeom>
            <a:avLst/>
            <a:gdLst>
              <a:gd name="connsiteX0" fmla="*/ 0 w 1371600"/>
              <a:gd name="connsiteY0" fmla="*/ 0 h 206828"/>
              <a:gd name="connsiteX1" fmla="*/ 1230086 w 1371600"/>
              <a:gd name="connsiteY1" fmla="*/ 21771 h 206828"/>
              <a:gd name="connsiteX2" fmla="*/ 1371600 w 1371600"/>
              <a:gd name="connsiteY2" fmla="*/ 119743 h 206828"/>
              <a:gd name="connsiteX3" fmla="*/ 522515 w 1371600"/>
              <a:gd name="connsiteY3" fmla="*/ 130628 h 206828"/>
              <a:gd name="connsiteX4" fmla="*/ 511629 w 1371600"/>
              <a:gd name="connsiteY4" fmla="*/ 206828 h 206828"/>
              <a:gd name="connsiteX5" fmla="*/ 10886 w 1371600"/>
              <a:gd name="connsiteY5" fmla="*/ 206828 h 206828"/>
              <a:gd name="connsiteX6" fmla="*/ 0 w 1371600"/>
              <a:gd name="connsiteY6" fmla="*/ 0 h 206828"/>
              <a:gd name="connsiteX0" fmla="*/ 0 w 1371600"/>
              <a:gd name="connsiteY0" fmla="*/ 0 h 206828"/>
              <a:gd name="connsiteX1" fmla="*/ 1230086 w 1371600"/>
              <a:gd name="connsiteY1" fmla="*/ 21771 h 206828"/>
              <a:gd name="connsiteX2" fmla="*/ 1371600 w 1371600"/>
              <a:gd name="connsiteY2" fmla="*/ 119743 h 206828"/>
              <a:gd name="connsiteX3" fmla="*/ 522515 w 1371600"/>
              <a:gd name="connsiteY3" fmla="*/ 130628 h 206828"/>
              <a:gd name="connsiteX4" fmla="*/ 511629 w 1371600"/>
              <a:gd name="connsiteY4" fmla="*/ 206828 h 206828"/>
              <a:gd name="connsiteX5" fmla="*/ 10886 w 1371600"/>
              <a:gd name="connsiteY5" fmla="*/ 206828 h 206828"/>
              <a:gd name="connsiteX6" fmla="*/ 0 w 1371600"/>
              <a:gd name="connsiteY6" fmla="*/ 0 h 206828"/>
              <a:gd name="connsiteX0" fmla="*/ 0 w 1367073"/>
              <a:gd name="connsiteY0" fmla="*/ 0 h 206828"/>
              <a:gd name="connsiteX1" fmla="*/ 1230086 w 1367073"/>
              <a:gd name="connsiteY1" fmla="*/ 21771 h 206828"/>
              <a:gd name="connsiteX2" fmla="*/ 1367073 w 1367073"/>
              <a:gd name="connsiteY2" fmla="*/ 143886 h 206828"/>
              <a:gd name="connsiteX3" fmla="*/ 522515 w 1367073"/>
              <a:gd name="connsiteY3" fmla="*/ 130628 h 206828"/>
              <a:gd name="connsiteX4" fmla="*/ 511629 w 1367073"/>
              <a:gd name="connsiteY4" fmla="*/ 206828 h 206828"/>
              <a:gd name="connsiteX5" fmla="*/ 10886 w 1367073"/>
              <a:gd name="connsiteY5" fmla="*/ 206828 h 206828"/>
              <a:gd name="connsiteX6" fmla="*/ 0 w 1367073"/>
              <a:gd name="connsiteY6" fmla="*/ 0 h 206828"/>
              <a:gd name="connsiteX0" fmla="*/ 0 w 1367073"/>
              <a:gd name="connsiteY0" fmla="*/ 0 h 206828"/>
              <a:gd name="connsiteX1" fmla="*/ 1230086 w 1367073"/>
              <a:gd name="connsiteY1" fmla="*/ 21771 h 206828"/>
              <a:gd name="connsiteX2" fmla="*/ 1367073 w 1367073"/>
              <a:gd name="connsiteY2" fmla="*/ 143886 h 206828"/>
              <a:gd name="connsiteX3" fmla="*/ 508180 w 1367073"/>
              <a:gd name="connsiteY3" fmla="*/ 135909 h 206828"/>
              <a:gd name="connsiteX4" fmla="*/ 511629 w 1367073"/>
              <a:gd name="connsiteY4" fmla="*/ 206828 h 206828"/>
              <a:gd name="connsiteX5" fmla="*/ 10886 w 1367073"/>
              <a:gd name="connsiteY5" fmla="*/ 206828 h 206828"/>
              <a:gd name="connsiteX6" fmla="*/ 0 w 1367073"/>
              <a:gd name="connsiteY6" fmla="*/ 0 h 206828"/>
              <a:gd name="connsiteX0" fmla="*/ 0 w 1367073"/>
              <a:gd name="connsiteY0" fmla="*/ 0 h 206828"/>
              <a:gd name="connsiteX1" fmla="*/ 1230086 w 1367073"/>
              <a:gd name="connsiteY1" fmla="*/ 21771 h 206828"/>
              <a:gd name="connsiteX2" fmla="*/ 1367073 w 1367073"/>
              <a:gd name="connsiteY2" fmla="*/ 143886 h 206828"/>
              <a:gd name="connsiteX3" fmla="*/ 508180 w 1367073"/>
              <a:gd name="connsiteY3" fmla="*/ 135909 h 206828"/>
              <a:gd name="connsiteX4" fmla="*/ 430902 w 1367073"/>
              <a:gd name="connsiteY4" fmla="*/ 205319 h 206828"/>
              <a:gd name="connsiteX5" fmla="*/ 10886 w 1367073"/>
              <a:gd name="connsiteY5" fmla="*/ 206828 h 206828"/>
              <a:gd name="connsiteX6" fmla="*/ 0 w 1367073"/>
              <a:gd name="connsiteY6" fmla="*/ 0 h 206828"/>
              <a:gd name="connsiteX0" fmla="*/ 0 w 1367073"/>
              <a:gd name="connsiteY0" fmla="*/ 0 h 206828"/>
              <a:gd name="connsiteX1" fmla="*/ 1230086 w 1367073"/>
              <a:gd name="connsiteY1" fmla="*/ 21771 h 206828"/>
              <a:gd name="connsiteX2" fmla="*/ 1367073 w 1367073"/>
              <a:gd name="connsiteY2" fmla="*/ 143886 h 206828"/>
              <a:gd name="connsiteX3" fmla="*/ 502899 w 1367073"/>
              <a:gd name="connsiteY3" fmla="*/ 135155 h 206828"/>
              <a:gd name="connsiteX4" fmla="*/ 430902 w 1367073"/>
              <a:gd name="connsiteY4" fmla="*/ 205319 h 206828"/>
              <a:gd name="connsiteX5" fmla="*/ 10886 w 1367073"/>
              <a:gd name="connsiteY5" fmla="*/ 206828 h 206828"/>
              <a:gd name="connsiteX6" fmla="*/ 0 w 1367073"/>
              <a:gd name="connsiteY6" fmla="*/ 0 h 206828"/>
              <a:gd name="connsiteX0" fmla="*/ 0 w 1367073"/>
              <a:gd name="connsiteY0" fmla="*/ 0 h 206828"/>
              <a:gd name="connsiteX1" fmla="*/ 1230086 w 1367073"/>
              <a:gd name="connsiteY1" fmla="*/ 21771 h 206828"/>
              <a:gd name="connsiteX2" fmla="*/ 1367073 w 1367073"/>
              <a:gd name="connsiteY2" fmla="*/ 143886 h 206828"/>
              <a:gd name="connsiteX3" fmla="*/ 521760 w 1367073"/>
              <a:gd name="connsiteY3" fmla="*/ 146472 h 206828"/>
              <a:gd name="connsiteX4" fmla="*/ 430902 w 1367073"/>
              <a:gd name="connsiteY4" fmla="*/ 205319 h 206828"/>
              <a:gd name="connsiteX5" fmla="*/ 10886 w 1367073"/>
              <a:gd name="connsiteY5" fmla="*/ 206828 h 206828"/>
              <a:gd name="connsiteX6" fmla="*/ 0 w 1367073"/>
              <a:gd name="connsiteY6" fmla="*/ 0 h 206828"/>
              <a:gd name="connsiteX0" fmla="*/ 0 w 1367073"/>
              <a:gd name="connsiteY0" fmla="*/ 0 h 209846"/>
              <a:gd name="connsiteX1" fmla="*/ 1230086 w 1367073"/>
              <a:gd name="connsiteY1" fmla="*/ 21771 h 209846"/>
              <a:gd name="connsiteX2" fmla="*/ 1367073 w 1367073"/>
              <a:gd name="connsiteY2" fmla="*/ 143886 h 209846"/>
              <a:gd name="connsiteX3" fmla="*/ 521760 w 1367073"/>
              <a:gd name="connsiteY3" fmla="*/ 146472 h 209846"/>
              <a:gd name="connsiteX4" fmla="*/ 507856 w 1367073"/>
              <a:gd name="connsiteY4" fmla="*/ 209846 h 209846"/>
              <a:gd name="connsiteX5" fmla="*/ 10886 w 1367073"/>
              <a:gd name="connsiteY5" fmla="*/ 206828 h 209846"/>
              <a:gd name="connsiteX6" fmla="*/ 0 w 1367073"/>
              <a:gd name="connsiteY6" fmla="*/ 0 h 209846"/>
              <a:gd name="connsiteX0" fmla="*/ 0 w 1367073"/>
              <a:gd name="connsiteY0" fmla="*/ 0 h 209846"/>
              <a:gd name="connsiteX1" fmla="*/ 1230086 w 1367073"/>
              <a:gd name="connsiteY1" fmla="*/ 21771 h 209846"/>
              <a:gd name="connsiteX2" fmla="*/ 1367073 w 1367073"/>
              <a:gd name="connsiteY2" fmla="*/ 143886 h 209846"/>
              <a:gd name="connsiteX3" fmla="*/ 521760 w 1367073"/>
              <a:gd name="connsiteY3" fmla="*/ 146472 h 209846"/>
              <a:gd name="connsiteX4" fmla="*/ 507856 w 1367073"/>
              <a:gd name="connsiteY4" fmla="*/ 209846 h 209846"/>
              <a:gd name="connsiteX5" fmla="*/ 1833 w 1367073"/>
              <a:gd name="connsiteY5" fmla="*/ 208337 h 209846"/>
              <a:gd name="connsiteX6" fmla="*/ 0 w 1367073"/>
              <a:gd name="connsiteY6" fmla="*/ 0 h 209846"/>
              <a:gd name="connsiteX0" fmla="*/ 0 w 1367073"/>
              <a:gd name="connsiteY0" fmla="*/ 0 h 385634"/>
              <a:gd name="connsiteX1" fmla="*/ 1230086 w 1367073"/>
              <a:gd name="connsiteY1" fmla="*/ 21771 h 385634"/>
              <a:gd name="connsiteX2" fmla="*/ 1367073 w 1367073"/>
              <a:gd name="connsiteY2" fmla="*/ 143886 h 385634"/>
              <a:gd name="connsiteX3" fmla="*/ 521760 w 1367073"/>
              <a:gd name="connsiteY3" fmla="*/ 146472 h 385634"/>
              <a:gd name="connsiteX4" fmla="*/ 507856 w 1367073"/>
              <a:gd name="connsiteY4" fmla="*/ 209846 h 385634"/>
              <a:gd name="connsiteX5" fmla="*/ 7869 w 1367073"/>
              <a:gd name="connsiteY5" fmla="*/ 385634 h 385634"/>
              <a:gd name="connsiteX6" fmla="*/ 0 w 1367073"/>
              <a:gd name="connsiteY6" fmla="*/ 0 h 385634"/>
              <a:gd name="connsiteX0" fmla="*/ 0 w 1367073"/>
              <a:gd name="connsiteY0" fmla="*/ 0 h 390161"/>
              <a:gd name="connsiteX1" fmla="*/ 1230086 w 1367073"/>
              <a:gd name="connsiteY1" fmla="*/ 21771 h 390161"/>
              <a:gd name="connsiteX2" fmla="*/ 1367073 w 1367073"/>
              <a:gd name="connsiteY2" fmla="*/ 143886 h 390161"/>
              <a:gd name="connsiteX3" fmla="*/ 521760 w 1367073"/>
              <a:gd name="connsiteY3" fmla="*/ 146472 h 390161"/>
              <a:gd name="connsiteX4" fmla="*/ 1091050 w 1367073"/>
              <a:gd name="connsiteY4" fmla="*/ 390161 h 390161"/>
              <a:gd name="connsiteX5" fmla="*/ 7869 w 1367073"/>
              <a:gd name="connsiteY5" fmla="*/ 385634 h 390161"/>
              <a:gd name="connsiteX6" fmla="*/ 0 w 1367073"/>
              <a:gd name="connsiteY6" fmla="*/ 0 h 390161"/>
              <a:gd name="connsiteX0" fmla="*/ 0 w 1367073"/>
              <a:gd name="connsiteY0" fmla="*/ 0 h 390161"/>
              <a:gd name="connsiteX1" fmla="*/ 1230086 w 1367073"/>
              <a:gd name="connsiteY1" fmla="*/ 21771 h 390161"/>
              <a:gd name="connsiteX2" fmla="*/ 1367073 w 1367073"/>
              <a:gd name="connsiteY2" fmla="*/ 143886 h 390161"/>
              <a:gd name="connsiteX3" fmla="*/ 1023473 w 1367073"/>
              <a:gd name="connsiteY3" fmla="*/ 113276 h 390161"/>
              <a:gd name="connsiteX4" fmla="*/ 1091050 w 1367073"/>
              <a:gd name="connsiteY4" fmla="*/ 390161 h 390161"/>
              <a:gd name="connsiteX5" fmla="*/ 7869 w 1367073"/>
              <a:gd name="connsiteY5" fmla="*/ 385634 h 390161"/>
              <a:gd name="connsiteX6" fmla="*/ 0 w 1367073"/>
              <a:gd name="connsiteY6" fmla="*/ 0 h 390161"/>
              <a:gd name="connsiteX0" fmla="*/ 0 w 1230086"/>
              <a:gd name="connsiteY0" fmla="*/ 0 h 390161"/>
              <a:gd name="connsiteX1" fmla="*/ 1230086 w 1230086"/>
              <a:gd name="connsiteY1" fmla="*/ 21771 h 390161"/>
              <a:gd name="connsiteX2" fmla="*/ 457200 w 1230086"/>
              <a:gd name="connsiteY2" fmla="*/ 113708 h 390161"/>
              <a:gd name="connsiteX3" fmla="*/ 1023473 w 1230086"/>
              <a:gd name="connsiteY3" fmla="*/ 113276 h 390161"/>
              <a:gd name="connsiteX4" fmla="*/ 1091050 w 1230086"/>
              <a:gd name="connsiteY4" fmla="*/ 390161 h 390161"/>
              <a:gd name="connsiteX5" fmla="*/ 7869 w 1230086"/>
              <a:gd name="connsiteY5" fmla="*/ 385634 h 390161"/>
              <a:gd name="connsiteX6" fmla="*/ 0 w 1230086"/>
              <a:gd name="connsiteY6" fmla="*/ 0 h 390161"/>
              <a:gd name="connsiteX0" fmla="*/ 0 w 1091050"/>
              <a:gd name="connsiteY0" fmla="*/ 0 h 390161"/>
              <a:gd name="connsiteX1" fmla="*/ 502791 w 1091050"/>
              <a:gd name="connsiteY1" fmla="*/ 11209 h 390161"/>
              <a:gd name="connsiteX2" fmla="*/ 457200 w 1091050"/>
              <a:gd name="connsiteY2" fmla="*/ 113708 h 390161"/>
              <a:gd name="connsiteX3" fmla="*/ 1023473 w 1091050"/>
              <a:gd name="connsiteY3" fmla="*/ 113276 h 390161"/>
              <a:gd name="connsiteX4" fmla="*/ 1091050 w 1091050"/>
              <a:gd name="connsiteY4" fmla="*/ 390161 h 390161"/>
              <a:gd name="connsiteX5" fmla="*/ 7869 w 1091050"/>
              <a:gd name="connsiteY5" fmla="*/ 385634 h 390161"/>
              <a:gd name="connsiteX6" fmla="*/ 0 w 1091050"/>
              <a:gd name="connsiteY6" fmla="*/ 0 h 390161"/>
              <a:gd name="connsiteX0" fmla="*/ 0 w 1091050"/>
              <a:gd name="connsiteY0" fmla="*/ 0 h 390161"/>
              <a:gd name="connsiteX1" fmla="*/ 502791 w 1091050"/>
              <a:gd name="connsiteY1" fmla="*/ 11209 h 390161"/>
              <a:gd name="connsiteX2" fmla="*/ 457200 w 1091050"/>
              <a:gd name="connsiteY2" fmla="*/ 113708 h 390161"/>
              <a:gd name="connsiteX3" fmla="*/ 1030617 w 1091050"/>
              <a:gd name="connsiteY3" fmla="*/ 106132 h 390161"/>
              <a:gd name="connsiteX4" fmla="*/ 1091050 w 1091050"/>
              <a:gd name="connsiteY4" fmla="*/ 390161 h 390161"/>
              <a:gd name="connsiteX5" fmla="*/ 7869 w 1091050"/>
              <a:gd name="connsiteY5" fmla="*/ 385634 h 390161"/>
              <a:gd name="connsiteX6" fmla="*/ 0 w 1091050"/>
              <a:gd name="connsiteY6" fmla="*/ 0 h 390161"/>
              <a:gd name="connsiteX0" fmla="*/ 0 w 1091050"/>
              <a:gd name="connsiteY0" fmla="*/ 0 h 390161"/>
              <a:gd name="connsiteX1" fmla="*/ 502791 w 1091050"/>
              <a:gd name="connsiteY1" fmla="*/ 11209 h 390161"/>
              <a:gd name="connsiteX2" fmla="*/ 466725 w 1091050"/>
              <a:gd name="connsiteY2" fmla="*/ 106564 h 390161"/>
              <a:gd name="connsiteX3" fmla="*/ 1030617 w 1091050"/>
              <a:gd name="connsiteY3" fmla="*/ 106132 h 390161"/>
              <a:gd name="connsiteX4" fmla="*/ 1091050 w 1091050"/>
              <a:gd name="connsiteY4" fmla="*/ 390161 h 390161"/>
              <a:gd name="connsiteX5" fmla="*/ 7869 w 1091050"/>
              <a:gd name="connsiteY5" fmla="*/ 385634 h 390161"/>
              <a:gd name="connsiteX6" fmla="*/ 0 w 1091050"/>
              <a:gd name="connsiteY6" fmla="*/ 0 h 390161"/>
              <a:gd name="connsiteX0" fmla="*/ 0 w 1091050"/>
              <a:gd name="connsiteY0" fmla="*/ 0 h 390161"/>
              <a:gd name="connsiteX1" fmla="*/ 500410 w 1091050"/>
              <a:gd name="connsiteY1" fmla="*/ 1684 h 390161"/>
              <a:gd name="connsiteX2" fmla="*/ 466725 w 1091050"/>
              <a:gd name="connsiteY2" fmla="*/ 106564 h 390161"/>
              <a:gd name="connsiteX3" fmla="*/ 1030617 w 1091050"/>
              <a:gd name="connsiteY3" fmla="*/ 106132 h 390161"/>
              <a:gd name="connsiteX4" fmla="*/ 1091050 w 1091050"/>
              <a:gd name="connsiteY4" fmla="*/ 390161 h 390161"/>
              <a:gd name="connsiteX5" fmla="*/ 7869 w 1091050"/>
              <a:gd name="connsiteY5" fmla="*/ 385634 h 390161"/>
              <a:gd name="connsiteX6" fmla="*/ 0 w 1091050"/>
              <a:gd name="connsiteY6" fmla="*/ 0 h 390161"/>
              <a:gd name="connsiteX0" fmla="*/ 0 w 1091050"/>
              <a:gd name="connsiteY0" fmla="*/ 0 h 390161"/>
              <a:gd name="connsiteX1" fmla="*/ 500410 w 1091050"/>
              <a:gd name="connsiteY1" fmla="*/ 1684 h 390161"/>
              <a:gd name="connsiteX2" fmla="*/ 466725 w 1091050"/>
              <a:gd name="connsiteY2" fmla="*/ 106564 h 390161"/>
              <a:gd name="connsiteX3" fmla="*/ 1030617 w 1091050"/>
              <a:gd name="connsiteY3" fmla="*/ 106132 h 390161"/>
              <a:gd name="connsiteX4" fmla="*/ 1091050 w 1091050"/>
              <a:gd name="connsiteY4" fmla="*/ 390161 h 390161"/>
              <a:gd name="connsiteX5" fmla="*/ 3106 w 1091050"/>
              <a:gd name="connsiteY5" fmla="*/ 388015 h 390161"/>
              <a:gd name="connsiteX6" fmla="*/ 0 w 1091050"/>
              <a:gd name="connsiteY6" fmla="*/ 0 h 390161"/>
              <a:gd name="connsiteX0" fmla="*/ 2692 w 1088979"/>
              <a:gd name="connsiteY0" fmla="*/ 697 h 388477"/>
              <a:gd name="connsiteX1" fmla="*/ 498339 w 1088979"/>
              <a:gd name="connsiteY1" fmla="*/ 0 h 388477"/>
              <a:gd name="connsiteX2" fmla="*/ 464654 w 1088979"/>
              <a:gd name="connsiteY2" fmla="*/ 104880 h 388477"/>
              <a:gd name="connsiteX3" fmla="*/ 1028546 w 1088979"/>
              <a:gd name="connsiteY3" fmla="*/ 104448 h 388477"/>
              <a:gd name="connsiteX4" fmla="*/ 1088979 w 1088979"/>
              <a:gd name="connsiteY4" fmla="*/ 388477 h 388477"/>
              <a:gd name="connsiteX5" fmla="*/ 1035 w 1088979"/>
              <a:gd name="connsiteY5" fmla="*/ 386331 h 388477"/>
              <a:gd name="connsiteX6" fmla="*/ 2692 w 1088979"/>
              <a:gd name="connsiteY6" fmla="*/ 697 h 388477"/>
              <a:gd name="connsiteX0" fmla="*/ 310 w 1088979"/>
              <a:gd name="connsiteY0" fmla="*/ 697 h 388477"/>
              <a:gd name="connsiteX1" fmla="*/ 498339 w 1088979"/>
              <a:gd name="connsiteY1" fmla="*/ 0 h 388477"/>
              <a:gd name="connsiteX2" fmla="*/ 464654 w 1088979"/>
              <a:gd name="connsiteY2" fmla="*/ 104880 h 388477"/>
              <a:gd name="connsiteX3" fmla="*/ 1028546 w 1088979"/>
              <a:gd name="connsiteY3" fmla="*/ 104448 h 388477"/>
              <a:gd name="connsiteX4" fmla="*/ 1088979 w 1088979"/>
              <a:gd name="connsiteY4" fmla="*/ 388477 h 388477"/>
              <a:gd name="connsiteX5" fmla="*/ 1035 w 1088979"/>
              <a:gd name="connsiteY5" fmla="*/ 386331 h 388477"/>
              <a:gd name="connsiteX6" fmla="*/ 310 w 1088979"/>
              <a:gd name="connsiteY6" fmla="*/ 697 h 388477"/>
              <a:gd name="connsiteX0" fmla="*/ 310 w 1088979"/>
              <a:gd name="connsiteY0" fmla="*/ 697 h 388477"/>
              <a:gd name="connsiteX1" fmla="*/ 498339 w 1088979"/>
              <a:gd name="connsiteY1" fmla="*/ 0 h 388477"/>
              <a:gd name="connsiteX2" fmla="*/ 1028546 w 1088979"/>
              <a:gd name="connsiteY2" fmla="*/ 104448 h 388477"/>
              <a:gd name="connsiteX3" fmla="*/ 1088979 w 1088979"/>
              <a:gd name="connsiteY3" fmla="*/ 388477 h 388477"/>
              <a:gd name="connsiteX4" fmla="*/ 1035 w 1088979"/>
              <a:gd name="connsiteY4" fmla="*/ 386331 h 388477"/>
              <a:gd name="connsiteX5" fmla="*/ 310 w 1088979"/>
              <a:gd name="connsiteY5" fmla="*/ 697 h 388477"/>
              <a:gd name="connsiteX0" fmla="*/ 310 w 1088979"/>
              <a:gd name="connsiteY0" fmla="*/ 0 h 387780"/>
              <a:gd name="connsiteX1" fmla="*/ 1028546 w 1088979"/>
              <a:gd name="connsiteY1" fmla="*/ 103751 h 387780"/>
              <a:gd name="connsiteX2" fmla="*/ 1088979 w 1088979"/>
              <a:gd name="connsiteY2" fmla="*/ 387780 h 387780"/>
              <a:gd name="connsiteX3" fmla="*/ 1035 w 1088979"/>
              <a:gd name="connsiteY3" fmla="*/ 385634 h 387780"/>
              <a:gd name="connsiteX4" fmla="*/ 310 w 1088979"/>
              <a:gd name="connsiteY4" fmla="*/ 0 h 387780"/>
              <a:gd name="connsiteX0" fmla="*/ 49471 w 1088979"/>
              <a:gd name="connsiteY0" fmla="*/ 0 h 393431"/>
              <a:gd name="connsiteX1" fmla="*/ 1028546 w 1088979"/>
              <a:gd name="connsiteY1" fmla="*/ 109402 h 393431"/>
              <a:gd name="connsiteX2" fmla="*/ 1088979 w 1088979"/>
              <a:gd name="connsiteY2" fmla="*/ 393431 h 393431"/>
              <a:gd name="connsiteX3" fmla="*/ 1035 w 1088979"/>
              <a:gd name="connsiteY3" fmla="*/ 391285 h 393431"/>
              <a:gd name="connsiteX4" fmla="*/ 49471 w 1088979"/>
              <a:gd name="connsiteY4" fmla="*/ 0 h 393431"/>
              <a:gd name="connsiteX0" fmla="*/ 48436 w 1087944"/>
              <a:gd name="connsiteY0" fmla="*/ 0 h 393431"/>
              <a:gd name="connsiteX1" fmla="*/ 1027511 w 1087944"/>
              <a:gd name="connsiteY1" fmla="*/ 109402 h 393431"/>
              <a:gd name="connsiteX2" fmla="*/ 1087944 w 1087944"/>
              <a:gd name="connsiteY2" fmla="*/ 393431 h 393431"/>
              <a:gd name="connsiteX3" fmla="*/ 0 w 1087944"/>
              <a:gd name="connsiteY3" fmla="*/ 391285 h 393431"/>
              <a:gd name="connsiteX4" fmla="*/ 48436 w 1087944"/>
              <a:gd name="connsiteY4" fmla="*/ 0 h 393431"/>
              <a:gd name="connsiteX0" fmla="*/ 48436 w 4472120"/>
              <a:gd name="connsiteY0" fmla="*/ 0 h 391284"/>
              <a:gd name="connsiteX1" fmla="*/ 1027511 w 4472120"/>
              <a:gd name="connsiteY1" fmla="*/ 109402 h 391284"/>
              <a:gd name="connsiteX2" fmla="*/ 4472120 w 4472120"/>
              <a:gd name="connsiteY2" fmla="*/ 321302 h 391284"/>
              <a:gd name="connsiteX3" fmla="*/ 0 w 4472120"/>
              <a:gd name="connsiteY3" fmla="*/ 391285 h 391284"/>
              <a:gd name="connsiteX4" fmla="*/ 48436 w 4472120"/>
              <a:gd name="connsiteY4" fmla="*/ 0 h 391284"/>
              <a:gd name="connsiteX0" fmla="*/ 48436 w 4550640"/>
              <a:gd name="connsiteY0" fmla="*/ 0 h 391284"/>
              <a:gd name="connsiteX1" fmla="*/ 4550640 w 4550640"/>
              <a:gd name="connsiteY1" fmla="*/ 37273 h 391284"/>
              <a:gd name="connsiteX2" fmla="*/ 4472120 w 4550640"/>
              <a:gd name="connsiteY2" fmla="*/ 321302 h 391284"/>
              <a:gd name="connsiteX3" fmla="*/ 0 w 4550640"/>
              <a:gd name="connsiteY3" fmla="*/ 391285 h 391284"/>
              <a:gd name="connsiteX4" fmla="*/ 48436 w 4550640"/>
              <a:gd name="connsiteY4" fmla="*/ 0 h 391284"/>
              <a:gd name="connsiteX0" fmla="*/ 48436 w 4562546"/>
              <a:gd name="connsiteY0" fmla="*/ 0 h 391284"/>
              <a:gd name="connsiteX1" fmla="*/ 4562546 w 4562546"/>
              <a:gd name="connsiteY1" fmla="*/ 119386 h 391284"/>
              <a:gd name="connsiteX2" fmla="*/ 4472120 w 4562546"/>
              <a:gd name="connsiteY2" fmla="*/ 321302 h 391284"/>
              <a:gd name="connsiteX3" fmla="*/ 0 w 4562546"/>
              <a:gd name="connsiteY3" fmla="*/ 391285 h 391284"/>
              <a:gd name="connsiteX4" fmla="*/ 48436 w 4562546"/>
              <a:gd name="connsiteY4" fmla="*/ 0 h 391284"/>
              <a:gd name="connsiteX0" fmla="*/ 48436 w 4536352"/>
              <a:gd name="connsiteY0" fmla="*/ 0 h 391284"/>
              <a:gd name="connsiteX1" fmla="*/ 4536352 w 4536352"/>
              <a:gd name="connsiteY1" fmla="*/ 48223 h 391284"/>
              <a:gd name="connsiteX2" fmla="*/ 4472120 w 4536352"/>
              <a:gd name="connsiteY2" fmla="*/ 321302 h 391284"/>
              <a:gd name="connsiteX3" fmla="*/ 0 w 4536352"/>
              <a:gd name="connsiteY3" fmla="*/ 391285 h 391284"/>
              <a:gd name="connsiteX4" fmla="*/ 48436 w 4536352"/>
              <a:gd name="connsiteY4" fmla="*/ 0 h 391284"/>
              <a:gd name="connsiteX0" fmla="*/ 55580 w 4536352"/>
              <a:gd name="connsiteY0" fmla="*/ 0 h 363914"/>
              <a:gd name="connsiteX1" fmla="*/ 4536352 w 4536352"/>
              <a:gd name="connsiteY1" fmla="*/ 20853 h 363914"/>
              <a:gd name="connsiteX2" fmla="*/ 4472120 w 4536352"/>
              <a:gd name="connsiteY2" fmla="*/ 293932 h 363914"/>
              <a:gd name="connsiteX3" fmla="*/ 0 w 4536352"/>
              <a:gd name="connsiteY3" fmla="*/ 363915 h 363914"/>
              <a:gd name="connsiteX4" fmla="*/ 55580 w 4536352"/>
              <a:gd name="connsiteY4" fmla="*/ 0 h 363914"/>
              <a:gd name="connsiteX0" fmla="*/ 131780 w 4536352"/>
              <a:gd name="connsiteY0" fmla="*/ 154319 h 343061"/>
              <a:gd name="connsiteX1" fmla="*/ 4536352 w 4536352"/>
              <a:gd name="connsiteY1" fmla="*/ 0 h 343061"/>
              <a:gd name="connsiteX2" fmla="*/ 4472120 w 4536352"/>
              <a:gd name="connsiteY2" fmla="*/ 273079 h 343061"/>
              <a:gd name="connsiteX3" fmla="*/ 0 w 4536352"/>
              <a:gd name="connsiteY3" fmla="*/ 343062 h 343061"/>
              <a:gd name="connsiteX4" fmla="*/ 131780 w 4536352"/>
              <a:gd name="connsiteY4" fmla="*/ 154319 h 343061"/>
              <a:gd name="connsiteX0" fmla="*/ 48436 w 4536352"/>
              <a:gd name="connsiteY0" fmla="*/ 0 h 369387"/>
              <a:gd name="connsiteX1" fmla="*/ 4536352 w 4536352"/>
              <a:gd name="connsiteY1" fmla="*/ 26326 h 369387"/>
              <a:gd name="connsiteX2" fmla="*/ 4472120 w 4536352"/>
              <a:gd name="connsiteY2" fmla="*/ 299405 h 369387"/>
              <a:gd name="connsiteX3" fmla="*/ 0 w 4536352"/>
              <a:gd name="connsiteY3" fmla="*/ 369388 h 369387"/>
              <a:gd name="connsiteX4" fmla="*/ 48436 w 4536352"/>
              <a:gd name="connsiteY4" fmla="*/ 0 h 369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6352" h="369387">
                <a:moveTo>
                  <a:pt x="48436" y="0"/>
                </a:moveTo>
                <a:lnTo>
                  <a:pt x="4536352" y="26326"/>
                </a:lnTo>
                <a:lnTo>
                  <a:pt x="4472120" y="299405"/>
                </a:lnTo>
                <a:lnTo>
                  <a:pt x="0" y="369388"/>
                </a:lnTo>
                <a:lnTo>
                  <a:pt x="48436" y="0"/>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bwMode="gray">
          <a:xfrm>
            <a:off x="1058521" y="6550388"/>
            <a:ext cx="7139514" cy="318498"/>
          </a:xfrm>
          <a:custGeom>
            <a:avLst/>
            <a:gdLst>
              <a:gd name="connsiteX0" fmla="*/ 0 w 1371600"/>
              <a:gd name="connsiteY0" fmla="*/ 0 h 206828"/>
              <a:gd name="connsiteX1" fmla="*/ 1230086 w 1371600"/>
              <a:gd name="connsiteY1" fmla="*/ 21771 h 206828"/>
              <a:gd name="connsiteX2" fmla="*/ 1371600 w 1371600"/>
              <a:gd name="connsiteY2" fmla="*/ 119743 h 206828"/>
              <a:gd name="connsiteX3" fmla="*/ 522515 w 1371600"/>
              <a:gd name="connsiteY3" fmla="*/ 130628 h 206828"/>
              <a:gd name="connsiteX4" fmla="*/ 511629 w 1371600"/>
              <a:gd name="connsiteY4" fmla="*/ 206828 h 206828"/>
              <a:gd name="connsiteX5" fmla="*/ 10886 w 1371600"/>
              <a:gd name="connsiteY5" fmla="*/ 206828 h 206828"/>
              <a:gd name="connsiteX6" fmla="*/ 0 w 1371600"/>
              <a:gd name="connsiteY6" fmla="*/ 0 h 206828"/>
              <a:gd name="connsiteX0" fmla="*/ 0 w 1371600"/>
              <a:gd name="connsiteY0" fmla="*/ 0 h 206828"/>
              <a:gd name="connsiteX1" fmla="*/ 1230086 w 1371600"/>
              <a:gd name="connsiteY1" fmla="*/ 21771 h 206828"/>
              <a:gd name="connsiteX2" fmla="*/ 1371600 w 1371600"/>
              <a:gd name="connsiteY2" fmla="*/ 119743 h 206828"/>
              <a:gd name="connsiteX3" fmla="*/ 522515 w 1371600"/>
              <a:gd name="connsiteY3" fmla="*/ 130628 h 206828"/>
              <a:gd name="connsiteX4" fmla="*/ 511629 w 1371600"/>
              <a:gd name="connsiteY4" fmla="*/ 206828 h 206828"/>
              <a:gd name="connsiteX5" fmla="*/ 10886 w 1371600"/>
              <a:gd name="connsiteY5" fmla="*/ 206828 h 206828"/>
              <a:gd name="connsiteX6" fmla="*/ 0 w 1371600"/>
              <a:gd name="connsiteY6" fmla="*/ 0 h 206828"/>
              <a:gd name="connsiteX0" fmla="*/ 0 w 1367073"/>
              <a:gd name="connsiteY0" fmla="*/ 0 h 206828"/>
              <a:gd name="connsiteX1" fmla="*/ 1230086 w 1367073"/>
              <a:gd name="connsiteY1" fmla="*/ 21771 h 206828"/>
              <a:gd name="connsiteX2" fmla="*/ 1367073 w 1367073"/>
              <a:gd name="connsiteY2" fmla="*/ 143886 h 206828"/>
              <a:gd name="connsiteX3" fmla="*/ 522515 w 1367073"/>
              <a:gd name="connsiteY3" fmla="*/ 130628 h 206828"/>
              <a:gd name="connsiteX4" fmla="*/ 511629 w 1367073"/>
              <a:gd name="connsiteY4" fmla="*/ 206828 h 206828"/>
              <a:gd name="connsiteX5" fmla="*/ 10886 w 1367073"/>
              <a:gd name="connsiteY5" fmla="*/ 206828 h 206828"/>
              <a:gd name="connsiteX6" fmla="*/ 0 w 1367073"/>
              <a:gd name="connsiteY6" fmla="*/ 0 h 206828"/>
              <a:gd name="connsiteX0" fmla="*/ 0 w 1367073"/>
              <a:gd name="connsiteY0" fmla="*/ 0 h 206828"/>
              <a:gd name="connsiteX1" fmla="*/ 1230086 w 1367073"/>
              <a:gd name="connsiteY1" fmla="*/ 21771 h 206828"/>
              <a:gd name="connsiteX2" fmla="*/ 1367073 w 1367073"/>
              <a:gd name="connsiteY2" fmla="*/ 143886 h 206828"/>
              <a:gd name="connsiteX3" fmla="*/ 508180 w 1367073"/>
              <a:gd name="connsiteY3" fmla="*/ 135909 h 206828"/>
              <a:gd name="connsiteX4" fmla="*/ 511629 w 1367073"/>
              <a:gd name="connsiteY4" fmla="*/ 206828 h 206828"/>
              <a:gd name="connsiteX5" fmla="*/ 10886 w 1367073"/>
              <a:gd name="connsiteY5" fmla="*/ 206828 h 206828"/>
              <a:gd name="connsiteX6" fmla="*/ 0 w 1367073"/>
              <a:gd name="connsiteY6" fmla="*/ 0 h 206828"/>
              <a:gd name="connsiteX0" fmla="*/ 0 w 1367073"/>
              <a:gd name="connsiteY0" fmla="*/ 0 h 206828"/>
              <a:gd name="connsiteX1" fmla="*/ 1230086 w 1367073"/>
              <a:gd name="connsiteY1" fmla="*/ 21771 h 206828"/>
              <a:gd name="connsiteX2" fmla="*/ 1367073 w 1367073"/>
              <a:gd name="connsiteY2" fmla="*/ 143886 h 206828"/>
              <a:gd name="connsiteX3" fmla="*/ 508180 w 1367073"/>
              <a:gd name="connsiteY3" fmla="*/ 135909 h 206828"/>
              <a:gd name="connsiteX4" fmla="*/ 430902 w 1367073"/>
              <a:gd name="connsiteY4" fmla="*/ 205319 h 206828"/>
              <a:gd name="connsiteX5" fmla="*/ 10886 w 1367073"/>
              <a:gd name="connsiteY5" fmla="*/ 206828 h 206828"/>
              <a:gd name="connsiteX6" fmla="*/ 0 w 1367073"/>
              <a:gd name="connsiteY6" fmla="*/ 0 h 206828"/>
              <a:gd name="connsiteX0" fmla="*/ 0 w 1367073"/>
              <a:gd name="connsiteY0" fmla="*/ 0 h 206828"/>
              <a:gd name="connsiteX1" fmla="*/ 1230086 w 1367073"/>
              <a:gd name="connsiteY1" fmla="*/ 21771 h 206828"/>
              <a:gd name="connsiteX2" fmla="*/ 1367073 w 1367073"/>
              <a:gd name="connsiteY2" fmla="*/ 143886 h 206828"/>
              <a:gd name="connsiteX3" fmla="*/ 502899 w 1367073"/>
              <a:gd name="connsiteY3" fmla="*/ 135155 h 206828"/>
              <a:gd name="connsiteX4" fmla="*/ 430902 w 1367073"/>
              <a:gd name="connsiteY4" fmla="*/ 205319 h 206828"/>
              <a:gd name="connsiteX5" fmla="*/ 10886 w 1367073"/>
              <a:gd name="connsiteY5" fmla="*/ 206828 h 206828"/>
              <a:gd name="connsiteX6" fmla="*/ 0 w 1367073"/>
              <a:gd name="connsiteY6" fmla="*/ 0 h 206828"/>
              <a:gd name="connsiteX0" fmla="*/ 0 w 1367073"/>
              <a:gd name="connsiteY0" fmla="*/ 0 h 206828"/>
              <a:gd name="connsiteX1" fmla="*/ 1230086 w 1367073"/>
              <a:gd name="connsiteY1" fmla="*/ 21771 h 206828"/>
              <a:gd name="connsiteX2" fmla="*/ 1367073 w 1367073"/>
              <a:gd name="connsiteY2" fmla="*/ 143886 h 206828"/>
              <a:gd name="connsiteX3" fmla="*/ 521760 w 1367073"/>
              <a:gd name="connsiteY3" fmla="*/ 146472 h 206828"/>
              <a:gd name="connsiteX4" fmla="*/ 430902 w 1367073"/>
              <a:gd name="connsiteY4" fmla="*/ 205319 h 206828"/>
              <a:gd name="connsiteX5" fmla="*/ 10886 w 1367073"/>
              <a:gd name="connsiteY5" fmla="*/ 206828 h 206828"/>
              <a:gd name="connsiteX6" fmla="*/ 0 w 1367073"/>
              <a:gd name="connsiteY6" fmla="*/ 0 h 206828"/>
              <a:gd name="connsiteX0" fmla="*/ 0 w 1367073"/>
              <a:gd name="connsiteY0" fmla="*/ 0 h 209846"/>
              <a:gd name="connsiteX1" fmla="*/ 1230086 w 1367073"/>
              <a:gd name="connsiteY1" fmla="*/ 21771 h 209846"/>
              <a:gd name="connsiteX2" fmla="*/ 1367073 w 1367073"/>
              <a:gd name="connsiteY2" fmla="*/ 143886 h 209846"/>
              <a:gd name="connsiteX3" fmla="*/ 521760 w 1367073"/>
              <a:gd name="connsiteY3" fmla="*/ 146472 h 209846"/>
              <a:gd name="connsiteX4" fmla="*/ 507856 w 1367073"/>
              <a:gd name="connsiteY4" fmla="*/ 209846 h 209846"/>
              <a:gd name="connsiteX5" fmla="*/ 10886 w 1367073"/>
              <a:gd name="connsiteY5" fmla="*/ 206828 h 209846"/>
              <a:gd name="connsiteX6" fmla="*/ 0 w 1367073"/>
              <a:gd name="connsiteY6" fmla="*/ 0 h 209846"/>
              <a:gd name="connsiteX0" fmla="*/ 0 w 1367073"/>
              <a:gd name="connsiteY0" fmla="*/ 0 h 209846"/>
              <a:gd name="connsiteX1" fmla="*/ 1230086 w 1367073"/>
              <a:gd name="connsiteY1" fmla="*/ 21771 h 209846"/>
              <a:gd name="connsiteX2" fmla="*/ 1367073 w 1367073"/>
              <a:gd name="connsiteY2" fmla="*/ 143886 h 209846"/>
              <a:gd name="connsiteX3" fmla="*/ 521760 w 1367073"/>
              <a:gd name="connsiteY3" fmla="*/ 146472 h 209846"/>
              <a:gd name="connsiteX4" fmla="*/ 507856 w 1367073"/>
              <a:gd name="connsiteY4" fmla="*/ 209846 h 209846"/>
              <a:gd name="connsiteX5" fmla="*/ 1833 w 1367073"/>
              <a:gd name="connsiteY5" fmla="*/ 208337 h 209846"/>
              <a:gd name="connsiteX6" fmla="*/ 0 w 1367073"/>
              <a:gd name="connsiteY6" fmla="*/ 0 h 209846"/>
              <a:gd name="connsiteX0" fmla="*/ 0 w 1367073"/>
              <a:gd name="connsiteY0" fmla="*/ 0 h 385634"/>
              <a:gd name="connsiteX1" fmla="*/ 1230086 w 1367073"/>
              <a:gd name="connsiteY1" fmla="*/ 21771 h 385634"/>
              <a:gd name="connsiteX2" fmla="*/ 1367073 w 1367073"/>
              <a:gd name="connsiteY2" fmla="*/ 143886 h 385634"/>
              <a:gd name="connsiteX3" fmla="*/ 521760 w 1367073"/>
              <a:gd name="connsiteY3" fmla="*/ 146472 h 385634"/>
              <a:gd name="connsiteX4" fmla="*/ 507856 w 1367073"/>
              <a:gd name="connsiteY4" fmla="*/ 209846 h 385634"/>
              <a:gd name="connsiteX5" fmla="*/ 7869 w 1367073"/>
              <a:gd name="connsiteY5" fmla="*/ 385634 h 385634"/>
              <a:gd name="connsiteX6" fmla="*/ 0 w 1367073"/>
              <a:gd name="connsiteY6" fmla="*/ 0 h 385634"/>
              <a:gd name="connsiteX0" fmla="*/ 0 w 1367073"/>
              <a:gd name="connsiteY0" fmla="*/ 0 h 390161"/>
              <a:gd name="connsiteX1" fmla="*/ 1230086 w 1367073"/>
              <a:gd name="connsiteY1" fmla="*/ 21771 h 390161"/>
              <a:gd name="connsiteX2" fmla="*/ 1367073 w 1367073"/>
              <a:gd name="connsiteY2" fmla="*/ 143886 h 390161"/>
              <a:gd name="connsiteX3" fmla="*/ 521760 w 1367073"/>
              <a:gd name="connsiteY3" fmla="*/ 146472 h 390161"/>
              <a:gd name="connsiteX4" fmla="*/ 1091050 w 1367073"/>
              <a:gd name="connsiteY4" fmla="*/ 390161 h 390161"/>
              <a:gd name="connsiteX5" fmla="*/ 7869 w 1367073"/>
              <a:gd name="connsiteY5" fmla="*/ 385634 h 390161"/>
              <a:gd name="connsiteX6" fmla="*/ 0 w 1367073"/>
              <a:gd name="connsiteY6" fmla="*/ 0 h 390161"/>
              <a:gd name="connsiteX0" fmla="*/ 0 w 1367073"/>
              <a:gd name="connsiteY0" fmla="*/ 0 h 390161"/>
              <a:gd name="connsiteX1" fmla="*/ 1230086 w 1367073"/>
              <a:gd name="connsiteY1" fmla="*/ 21771 h 390161"/>
              <a:gd name="connsiteX2" fmla="*/ 1367073 w 1367073"/>
              <a:gd name="connsiteY2" fmla="*/ 143886 h 390161"/>
              <a:gd name="connsiteX3" fmla="*/ 1023473 w 1367073"/>
              <a:gd name="connsiteY3" fmla="*/ 113276 h 390161"/>
              <a:gd name="connsiteX4" fmla="*/ 1091050 w 1367073"/>
              <a:gd name="connsiteY4" fmla="*/ 390161 h 390161"/>
              <a:gd name="connsiteX5" fmla="*/ 7869 w 1367073"/>
              <a:gd name="connsiteY5" fmla="*/ 385634 h 390161"/>
              <a:gd name="connsiteX6" fmla="*/ 0 w 1367073"/>
              <a:gd name="connsiteY6" fmla="*/ 0 h 390161"/>
              <a:gd name="connsiteX0" fmla="*/ 0 w 1230086"/>
              <a:gd name="connsiteY0" fmla="*/ 0 h 390161"/>
              <a:gd name="connsiteX1" fmla="*/ 1230086 w 1230086"/>
              <a:gd name="connsiteY1" fmla="*/ 21771 h 390161"/>
              <a:gd name="connsiteX2" fmla="*/ 457200 w 1230086"/>
              <a:gd name="connsiteY2" fmla="*/ 113708 h 390161"/>
              <a:gd name="connsiteX3" fmla="*/ 1023473 w 1230086"/>
              <a:gd name="connsiteY3" fmla="*/ 113276 h 390161"/>
              <a:gd name="connsiteX4" fmla="*/ 1091050 w 1230086"/>
              <a:gd name="connsiteY4" fmla="*/ 390161 h 390161"/>
              <a:gd name="connsiteX5" fmla="*/ 7869 w 1230086"/>
              <a:gd name="connsiteY5" fmla="*/ 385634 h 390161"/>
              <a:gd name="connsiteX6" fmla="*/ 0 w 1230086"/>
              <a:gd name="connsiteY6" fmla="*/ 0 h 390161"/>
              <a:gd name="connsiteX0" fmla="*/ 0 w 1091050"/>
              <a:gd name="connsiteY0" fmla="*/ 0 h 390161"/>
              <a:gd name="connsiteX1" fmla="*/ 502791 w 1091050"/>
              <a:gd name="connsiteY1" fmla="*/ 11209 h 390161"/>
              <a:gd name="connsiteX2" fmla="*/ 457200 w 1091050"/>
              <a:gd name="connsiteY2" fmla="*/ 113708 h 390161"/>
              <a:gd name="connsiteX3" fmla="*/ 1023473 w 1091050"/>
              <a:gd name="connsiteY3" fmla="*/ 113276 h 390161"/>
              <a:gd name="connsiteX4" fmla="*/ 1091050 w 1091050"/>
              <a:gd name="connsiteY4" fmla="*/ 390161 h 390161"/>
              <a:gd name="connsiteX5" fmla="*/ 7869 w 1091050"/>
              <a:gd name="connsiteY5" fmla="*/ 385634 h 390161"/>
              <a:gd name="connsiteX6" fmla="*/ 0 w 1091050"/>
              <a:gd name="connsiteY6" fmla="*/ 0 h 390161"/>
              <a:gd name="connsiteX0" fmla="*/ 0 w 1091050"/>
              <a:gd name="connsiteY0" fmla="*/ 0 h 390161"/>
              <a:gd name="connsiteX1" fmla="*/ 502791 w 1091050"/>
              <a:gd name="connsiteY1" fmla="*/ 11209 h 390161"/>
              <a:gd name="connsiteX2" fmla="*/ 457200 w 1091050"/>
              <a:gd name="connsiteY2" fmla="*/ 113708 h 390161"/>
              <a:gd name="connsiteX3" fmla="*/ 1030617 w 1091050"/>
              <a:gd name="connsiteY3" fmla="*/ 106132 h 390161"/>
              <a:gd name="connsiteX4" fmla="*/ 1091050 w 1091050"/>
              <a:gd name="connsiteY4" fmla="*/ 390161 h 390161"/>
              <a:gd name="connsiteX5" fmla="*/ 7869 w 1091050"/>
              <a:gd name="connsiteY5" fmla="*/ 385634 h 390161"/>
              <a:gd name="connsiteX6" fmla="*/ 0 w 1091050"/>
              <a:gd name="connsiteY6" fmla="*/ 0 h 390161"/>
              <a:gd name="connsiteX0" fmla="*/ 0 w 1091050"/>
              <a:gd name="connsiteY0" fmla="*/ 0 h 390161"/>
              <a:gd name="connsiteX1" fmla="*/ 502791 w 1091050"/>
              <a:gd name="connsiteY1" fmla="*/ 11209 h 390161"/>
              <a:gd name="connsiteX2" fmla="*/ 466725 w 1091050"/>
              <a:gd name="connsiteY2" fmla="*/ 106564 h 390161"/>
              <a:gd name="connsiteX3" fmla="*/ 1030617 w 1091050"/>
              <a:gd name="connsiteY3" fmla="*/ 106132 h 390161"/>
              <a:gd name="connsiteX4" fmla="*/ 1091050 w 1091050"/>
              <a:gd name="connsiteY4" fmla="*/ 390161 h 390161"/>
              <a:gd name="connsiteX5" fmla="*/ 7869 w 1091050"/>
              <a:gd name="connsiteY5" fmla="*/ 385634 h 390161"/>
              <a:gd name="connsiteX6" fmla="*/ 0 w 1091050"/>
              <a:gd name="connsiteY6" fmla="*/ 0 h 390161"/>
              <a:gd name="connsiteX0" fmla="*/ 0 w 1091050"/>
              <a:gd name="connsiteY0" fmla="*/ 0 h 390161"/>
              <a:gd name="connsiteX1" fmla="*/ 500410 w 1091050"/>
              <a:gd name="connsiteY1" fmla="*/ 1684 h 390161"/>
              <a:gd name="connsiteX2" fmla="*/ 466725 w 1091050"/>
              <a:gd name="connsiteY2" fmla="*/ 106564 h 390161"/>
              <a:gd name="connsiteX3" fmla="*/ 1030617 w 1091050"/>
              <a:gd name="connsiteY3" fmla="*/ 106132 h 390161"/>
              <a:gd name="connsiteX4" fmla="*/ 1091050 w 1091050"/>
              <a:gd name="connsiteY4" fmla="*/ 390161 h 390161"/>
              <a:gd name="connsiteX5" fmla="*/ 7869 w 1091050"/>
              <a:gd name="connsiteY5" fmla="*/ 385634 h 390161"/>
              <a:gd name="connsiteX6" fmla="*/ 0 w 1091050"/>
              <a:gd name="connsiteY6" fmla="*/ 0 h 390161"/>
              <a:gd name="connsiteX0" fmla="*/ 0 w 1091050"/>
              <a:gd name="connsiteY0" fmla="*/ 0 h 390161"/>
              <a:gd name="connsiteX1" fmla="*/ 500410 w 1091050"/>
              <a:gd name="connsiteY1" fmla="*/ 1684 h 390161"/>
              <a:gd name="connsiteX2" fmla="*/ 466725 w 1091050"/>
              <a:gd name="connsiteY2" fmla="*/ 106564 h 390161"/>
              <a:gd name="connsiteX3" fmla="*/ 1030617 w 1091050"/>
              <a:gd name="connsiteY3" fmla="*/ 106132 h 390161"/>
              <a:gd name="connsiteX4" fmla="*/ 1091050 w 1091050"/>
              <a:gd name="connsiteY4" fmla="*/ 390161 h 390161"/>
              <a:gd name="connsiteX5" fmla="*/ 3106 w 1091050"/>
              <a:gd name="connsiteY5" fmla="*/ 388015 h 390161"/>
              <a:gd name="connsiteX6" fmla="*/ 0 w 1091050"/>
              <a:gd name="connsiteY6" fmla="*/ 0 h 390161"/>
              <a:gd name="connsiteX0" fmla="*/ 2692 w 1088979"/>
              <a:gd name="connsiteY0" fmla="*/ 697 h 388477"/>
              <a:gd name="connsiteX1" fmla="*/ 498339 w 1088979"/>
              <a:gd name="connsiteY1" fmla="*/ 0 h 388477"/>
              <a:gd name="connsiteX2" fmla="*/ 464654 w 1088979"/>
              <a:gd name="connsiteY2" fmla="*/ 104880 h 388477"/>
              <a:gd name="connsiteX3" fmla="*/ 1028546 w 1088979"/>
              <a:gd name="connsiteY3" fmla="*/ 104448 h 388477"/>
              <a:gd name="connsiteX4" fmla="*/ 1088979 w 1088979"/>
              <a:gd name="connsiteY4" fmla="*/ 388477 h 388477"/>
              <a:gd name="connsiteX5" fmla="*/ 1035 w 1088979"/>
              <a:gd name="connsiteY5" fmla="*/ 386331 h 388477"/>
              <a:gd name="connsiteX6" fmla="*/ 2692 w 1088979"/>
              <a:gd name="connsiteY6" fmla="*/ 697 h 388477"/>
              <a:gd name="connsiteX0" fmla="*/ 310 w 1088979"/>
              <a:gd name="connsiteY0" fmla="*/ 697 h 388477"/>
              <a:gd name="connsiteX1" fmla="*/ 498339 w 1088979"/>
              <a:gd name="connsiteY1" fmla="*/ 0 h 388477"/>
              <a:gd name="connsiteX2" fmla="*/ 464654 w 1088979"/>
              <a:gd name="connsiteY2" fmla="*/ 104880 h 388477"/>
              <a:gd name="connsiteX3" fmla="*/ 1028546 w 1088979"/>
              <a:gd name="connsiteY3" fmla="*/ 104448 h 388477"/>
              <a:gd name="connsiteX4" fmla="*/ 1088979 w 1088979"/>
              <a:gd name="connsiteY4" fmla="*/ 388477 h 388477"/>
              <a:gd name="connsiteX5" fmla="*/ 1035 w 1088979"/>
              <a:gd name="connsiteY5" fmla="*/ 386331 h 388477"/>
              <a:gd name="connsiteX6" fmla="*/ 310 w 1088979"/>
              <a:gd name="connsiteY6" fmla="*/ 697 h 388477"/>
              <a:gd name="connsiteX0" fmla="*/ 310 w 1088979"/>
              <a:gd name="connsiteY0" fmla="*/ 697 h 388477"/>
              <a:gd name="connsiteX1" fmla="*/ 498339 w 1088979"/>
              <a:gd name="connsiteY1" fmla="*/ 0 h 388477"/>
              <a:gd name="connsiteX2" fmla="*/ 1028546 w 1088979"/>
              <a:gd name="connsiteY2" fmla="*/ 104448 h 388477"/>
              <a:gd name="connsiteX3" fmla="*/ 1088979 w 1088979"/>
              <a:gd name="connsiteY3" fmla="*/ 388477 h 388477"/>
              <a:gd name="connsiteX4" fmla="*/ 1035 w 1088979"/>
              <a:gd name="connsiteY4" fmla="*/ 386331 h 388477"/>
              <a:gd name="connsiteX5" fmla="*/ 310 w 1088979"/>
              <a:gd name="connsiteY5" fmla="*/ 697 h 388477"/>
              <a:gd name="connsiteX0" fmla="*/ 310 w 1088979"/>
              <a:gd name="connsiteY0" fmla="*/ 0 h 387780"/>
              <a:gd name="connsiteX1" fmla="*/ 1028546 w 1088979"/>
              <a:gd name="connsiteY1" fmla="*/ 103751 h 387780"/>
              <a:gd name="connsiteX2" fmla="*/ 1088979 w 1088979"/>
              <a:gd name="connsiteY2" fmla="*/ 387780 h 387780"/>
              <a:gd name="connsiteX3" fmla="*/ 1035 w 1088979"/>
              <a:gd name="connsiteY3" fmla="*/ 385634 h 387780"/>
              <a:gd name="connsiteX4" fmla="*/ 310 w 1088979"/>
              <a:gd name="connsiteY4" fmla="*/ 0 h 387780"/>
              <a:gd name="connsiteX0" fmla="*/ 49471 w 1088979"/>
              <a:gd name="connsiteY0" fmla="*/ 0 h 393431"/>
              <a:gd name="connsiteX1" fmla="*/ 1028546 w 1088979"/>
              <a:gd name="connsiteY1" fmla="*/ 109402 h 393431"/>
              <a:gd name="connsiteX2" fmla="*/ 1088979 w 1088979"/>
              <a:gd name="connsiteY2" fmla="*/ 393431 h 393431"/>
              <a:gd name="connsiteX3" fmla="*/ 1035 w 1088979"/>
              <a:gd name="connsiteY3" fmla="*/ 391285 h 393431"/>
              <a:gd name="connsiteX4" fmla="*/ 49471 w 1088979"/>
              <a:gd name="connsiteY4" fmla="*/ 0 h 393431"/>
              <a:gd name="connsiteX0" fmla="*/ 48436 w 1087944"/>
              <a:gd name="connsiteY0" fmla="*/ 0 h 393431"/>
              <a:gd name="connsiteX1" fmla="*/ 1027511 w 1087944"/>
              <a:gd name="connsiteY1" fmla="*/ 109402 h 393431"/>
              <a:gd name="connsiteX2" fmla="*/ 1087944 w 1087944"/>
              <a:gd name="connsiteY2" fmla="*/ 393431 h 393431"/>
              <a:gd name="connsiteX3" fmla="*/ 0 w 1087944"/>
              <a:gd name="connsiteY3" fmla="*/ 391285 h 393431"/>
              <a:gd name="connsiteX4" fmla="*/ 48436 w 1087944"/>
              <a:gd name="connsiteY4" fmla="*/ 0 h 393431"/>
              <a:gd name="connsiteX0" fmla="*/ 48436 w 4472120"/>
              <a:gd name="connsiteY0" fmla="*/ 0 h 391284"/>
              <a:gd name="connsiteX1" fmla="*/ 1027511 w 4472120"/>
              <a:gd name="connsiteY1" fmla="*/ 109402 h 391284"/>
              <a:gd name="connsiteX2" fmla="*/ 4472120 w 4472120"/>
              <a:gd name="connsiteY2" fmla="*/ 321302 h 391284"/>
              <a:gd name="connsiteX3" fmla="*/ 0 w 4472120"/>
              <a:gd name="connsiteY3" fmla="*/ 391285 h 391284"/>
              <a:gd name="connsiteX4" fmla="*/ 48436 w 4472120"/>
              <a:gd name="connsiteY4" fmla="*/ 0 h 391284"/>
              <a:gd name="connsiteX0" fmla="*/ 48436 w 4550640"/>
              <a:gd name="connsiteY0" fmla="*/ 0 h 391284"/>
              <a:gd name="connsiteX1" fmla="*/ 4550640 w 4550640"/>
              <a:gd name="connsiteY1" fmla="*/ 37273 h 391284"/>
              <a:gd name="connsiteX2" fmla="*/ 4472120 w 4550640"/>
              <a:gd name="connsiteY2" fmla="*/ 321302 h 391284"/>
              <a:gd name="connsiteX3" fmla="*/ 0 w 4550640"/>
              <a:gd name="connsiteY3" fmla="*/ 391285 h 391284"/>
              <a:gd name="connsiteX4" fmla="*/ 48436 w 4550640"/>
              <a:gd name="connsiteY4" fmla="*/ 0 h 391284"/>
              <a:gd name="connsiteX0" fmla="*/ 48436 w 4562546"/>
              <a:gd name="connsiteY0" fmla="*/ 0 h 391284"/>
              <a:gd name="connsiteX1" fmla="*/ 4562546 w 4562546"/>
              <a:gd name="connsiteY1" fmla="*/ 119386 h 391284"/>
              <a:gd name="connsiteX2" fmla="*/ 4472120 w 4562546"/>
              <a:gd name="connsiteY2" fmla="*/ 321302 h 391284"/>
              <a:gd name="connsiteX3" fmla="*/ 0 w 4562546"/>
              <a:gd name="connsiteY3" fmla="*/ 391285 h 391284"/>
              <a:gd name="connsiteX4" fmla="*/ 48436 w 4562546"/>
              <a:gd name="connsiteY4" fmla="*/ 0 h 391284"/>
              <a:gd name="connsiteX0" fmla="*/ 48436 w 4536352"/>
              <a:gd name="connsiteY0" fmla="*/ 0 h 391284"/>
              <a:gd name="connsiteX1" fmla="*/ 4536352 w 4536352"/>
              <a:gd name="connsiteY1" fmla="*/ 48223 h 391284"/>
              <a:gd name="connsiteX2" fmla="*/ 4472120 w 4536352"/>
              <a:gd name="connsiteY2" fmla="*/ 321302 h 391284"/>
              <a:gd name="connsiteX3" fmla="*/ 0 w 4536352"/>
              <a:gd name="connsiteY3" fmla="*/ 391285 h 391284"/>
              <a:gd name="connsiteX4" fmla="*/ 48436 w 4536352"/>
              <a:gd name="connsiteY4" fmla="*/ 0 h 391284"/>
              <a:gd name="connsiteX0" fmla="*/ 55580 w 4536352"/>
              <a:gd name="connsiteY0" fmla="*/ 0 h 363914"/>
              <a:gd name="connsiteX1" fmla="*/ 4536352 w 4536352"/>
              <a:gd name="connsiteY1" fmla="*/ 20853 h 363914"/>
              <a:gd name="connsiteX2" fmla="*/ 4472120 w 4536352"/>
              <a:gd name="connsiteY2" fmla="*/ 293932 h 363914"/>
              <a:gd name="connsiteX3" fmla="*/ 0 w 4536352"/>
              <a:gd name="connsiteY3" fmla="*/ 363915 h 363914"/>
              <a:gd name="connsiteX4" fmla="*/ 55580 w 4536352"/>
              <a:gd name="connsiteY4" fmla="*/ 0 h 363914"/>
              <a:gd name="connsiteX0" fmla="*/ 131780 w 4536352"/>
              <a:gd name="connsiteY0" fmla="*/ 154319 h 343061"/>
              <a:gd name="connsiteX1" fmla="*/ 4536352 w 4536352"/>
              <a:gd name="connsiteY1" fmla="*/ 0 h 343061"/>
              <a:gd name="connsiteX2" fmla="*/ 4472120 w 4536352"/>
              <a:gd name="connsiteY2" fmla="*/ 273079 h 343061"/>
              <a:gd name="connsiteX3" fmla="*/ 0 w 4536352"/>
              <a:gd name="connsiteY3" fmla="*/ 343062 h 343061"/>
              <a:gd name="connsiteX4" fmla="*/ 131780 w 4536352"/>
              <a:gd name="connsiteY4" fmla="*/ 154319 h 343061"/>
              <a:gd name="connsiteX0" fmla="*/ 48436 w 4536352"/>
              <a:gd name="connsiteY0" fmla="*/ 0 h 369387"/>
              <a:gd name="connsiteX1" fmla="*/ 4536352 w 4536352"/>
              <a:gd name="connsiteY1" fmla="*/ 26326 h 369387"/>
              <a:gd name="connsiteX2" fmla="*/ 4472120 w 4536352"/>
              <a:gd name="connsiteY2" fmla="*/ 299405 h 369387"/>
              <a:gd name="connsiteX3" fmla="*/ 0 w 4536352"/>
              <a:gd name="connsiteY3" fmla="*/ 369388 h 369387"/>
              <a:gd name="connsiteX4" fmla="*/ 48436 w 4536352"/>
              <a:gd name="connsiteY4" fmla="*/ 0 h 369387"/>
              <a:gd name="connsiteX0" fmla="*/ 48436 w 4536352"/>
              <a:gd name="connsiteY0" fmla="*/ 0 h 369388"/>
              <a:gd name="connsiteX1" fmla="*/ 4536352 w 4536352"/>
              <a:gd name="connsiteY1" fmla="*/ 26326 h 369388"/>
              <a:gd name="connsiteX2" fmla="*/ 4507345 w 4536352"/>
              <a:gd name="connsiteY2" fmla="*/ 341536 h 369388"/>
              <a:gd name="connsiteX3" fmla="*/ 0 w 4536352"/>
              <a:gd name="connsiteY3" fmla="*/ 369388 h 369388"/>
              <a:gd name="connsiteX4" fmla="*/ 48436 w 4536352"/>
              <a:gd name="connsiteY4" fmla="*/ 0 h 369388"/>
              <a:gd name="connsiteX0" fmla="*/ 0 w 4601879"/>
              <a:gd name="connsiteY0" fmla="*/ 52440 h 343062"/>
              <a:gd name="connsiteX1" fmla="*/ 4601879 w 4601879"/>
              <a:gd name="connsiteY1" fmla="*/ 0 h 343062"/>
              <a:gd name="connsiteX2" fmla="*/ 4572872 w 4601879"/>
              <a:gd name="connsiteY2" fmla="*/ 315210 h 343062"/>
              <a:gd name="connsiteX3" fmla="*/ 65527 w 4601879"/>
              <a:gd name="connsiteY3" fmla="*/ 343062 h 343062"/>
              <a:gd name="connsiteX4" fmla="*/ 0 w 4601879"/>
              <a:gd name="connsiteY4" fmla="*/ 52440 h 343062"/>
              <a:gd name="connsiteX0" fmla="*/ 0 w 4563837"/>
              <a:gd name="connsiteY0" fmla="*/ 22845 h 343062"/>
              <a:gd name="connsiteX1" fmla="*/ 4563837 w 4563837"/>
              <a:gd name="connsiteY1" fmla="*/ 0 h 343062"/>
              <a:gd name="connsiteX2" fmla="*/ 4534830 w 4563837"/>
              <a:gd name="connsiteY2" fmla="*/ 315210 h 343062"/>
              <a:gd name="connsiteX3" fmla="*/ 27485 w 4563837"/>
              <a:gd name="connsiteY3" fmla="*/ 343062 h 343062"/>
              <a:gd name="connsiteX4" fmla="*/ 0 w 4563837"/>
              <a:gd name="connsiteY4" fmla="*/ 22845 h 343062"/>
              <a:gd name="connsiteX0" fmla="*/ 0 w 4563837"/>
              <a:gd name="connsiteY0" fmla="*/ 22845 h 332300"/>
              <a:gd name="connsiteX1" fmla="*/ 4563837 w 4563837"/>
              <a:gd name="connsiteY1" fmla="*/ 0 h 332300"/>
              <a:gd name="connsiteX2" fmla="*/ 4534830 w 4563837"/>
              <a:gd name="connsiteY2" fmla="*/ 315210 h 332300"/>
              <a:gd name="connsiteX3" fmla="*/ 32050 w 4563837"/>
              <a:gd name="connsiteY3" fmla="*/ 332300 h 332300"/>
              <a:gd name="connsiteX4" fmla="*/ 0 w 4563837"/>
              <a:gd name="connsiteY4" fmla="*/ 22845 h 332300"/>
              <a:gd name="connsiteX0" fmla="*/ 0 w 4563837"/>
              <a:gd name="connsiteY0" fmla="*/ 22845 h 332300"/>
              <a:gd name="connsiteX1" fmla="*/ 4563837 w 4563837"/>
              <a:gd name="connsiteY1" fmla="*/ 0 h 332300"/>
              <a:gd name="connsiteX2" fmla="*/ 4512005 w 4563837"/>
              <a:gd name="connsiteY2" fmla="*/ 328662 h 332300"/>
              <a:gd name="connsiteX3" fmla="*/ 32050 w 4563837"/>
              <a:gd name="connsiteY3" fmla="*/ 332300 h 332300"/>
              <a:gd name="connsiteX4" fmla="*/ 0 w 4563837"/>
              <a:gd name="connsiteY4" fmla="*/ 22845 h 332300"/>
              <a:gd name="connsiteX0" fmla="*/ 0 w 4562315"/>
              <a:gd name="connsiteY0" fmla="*/ 30917 h 340372"/>
              <a:gd name="connsiteX1" fmla="*/ 4562315 w 4562315"/>
              <a:gd name="connsiteY1" fmla="*/ 0 h 340372"/>
              <a:gd name="connsiteX2" fmla="*/ 4512005 w 4562315"/>
              <a:gd name="connsiteY2" fmla="*/ 336734 h 340372"/>
              <a:gd name="connsiteX3" fmla="*/ 32050 w 4562315"/>
              <a:gd name="connsiteY3" fmla="*/ 340372 h 340372"/>
              <a:gd name="connsiteX4" fmla="*/ 0 w 4562315"/>
              <a:gd name="connsiteY4" fmla="*/ 30917 h 340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2315" h="340372">
                <a:moveTo>
                  <a:pt x="0" y="30917"/>
                </a:moveTo>
                <a:lnTo>
                  <a:pt x="4562315" y="0"/>
                </a:lnTo>
                <a:lnTo>
                  <a:pt x="4512005" y="336734"/>
                </a:lnTo>
                <a:lnTo>
                  <a:pt x="32050" y="340372"/>
                </a:lnTo>
                <a:lnTo>
                  <a:pt x="0" y="3091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bwMode="gray">
          <a:xfrm>
            <a:off x="5005388" y="6324681"/>
            <a:ext cx="1176821" cy="200026"/>
          </a:xfrm>
          <a:custGeom>
            <a:avLst/>
            <a:gdLst>
              <a:gd name="connsiteX0" fmla="*/ 0 w 1371600"/>
              <a:gd name="connsiteY0" fmla="*/ 0 h 206828"/>
              <a:gd name="connsiteX1" fmla="*/ 1230086 w 1371600"/>
              <a:gd name="connsiteY1" fmla="*/ 21771 h 206828"/>
              <a:gd name="connsiteX2" fmla="*/ 1371600 w 1371600"/>
              <a:gd name="connsiteY2" fmla="*/ 119743 h 206828"/>
              <a:gd name="connsiteX3" fmla="*/ 522515 w 1371600"/>
              <a:gd name="connsiteY3" fmla="*/ 130628 h 206828"/>
              <a:gd name="connsiteX4" fmla="*/ 511629 w 1371600"/>
              <a:gd name="connsiteY4" fmla="*/ 206828 h 206828"/>
              <a:gd name="connsiteX5" fmla="*/ 10886 w 1371600"/>
              <a:gd name="connsiteY5" fmla="*/ 206828 h 206828"/>
              <a:gd name="connsiteX6" fmla="*/ 0 w 1371600"/>
              <a:gd name="connsiteY6" fmla="*/ 0 h 206828"/>
              <a:gd name="connsiteX0" fmla="*/ 0 w 1371600"/>
              <a:gd name="connsiteY0" fmla="*/ 0 h 206828"/>
              <a:gd name="connsiteX1" fmla="*/ 1230086 w 1371600"/>
              <a:gd name="connsiteY1" fmla="*/ 21771 h 206828"/>
              <a:gd name="connsiteX2" fmla="*/ 1371600 w 1371600"/>
              <a:gd name="connsiteY2" fmla="*/ 119743 h 206828"/>
              <a:gd name="connsiteX3" fmla="*/ 522515 w 1371600"/>
              <a:gd name="connsiteY3" fmla="*/ 130628 h 206828"/>
              <a:gd name="connsiteX4" fmla="*/ 511629 w 1371600"/>
              <a:gd name="connsiteY4" fmla="*/ 206828 h 206828"/>
              <a:gd name="connsiteX5" fmla="*/ 10886 w 1371600"/>
              <a:gd name="connsiteY5" fmla="*/ 206828 h 206828"/>
              <a:gd name="connsiteX6" fmla="*/ 0 w 1371600"/>
              <a:gd name="connsiteY6" fmla="*/ 0 h 206828"/>
              <a:gd name="connsiteX0" fmla="*/ 0 w 1367073"/>
              <a:gd name="connsiteY0" fmla="*/ 0 h 206828"/>
              <a:gd name="connsiteX1" fmla="*/ 1230086 w 1367073"/>
              <a:gd name="connsiteY1" fmla="*/ 21771 h 206828"/>
              <a:gd name="connsiteX2" fmla="*/ 1367073 w 1367073"/>
              <a:gd name="connsiteY2" fmla="*/ 143886 h 206828"/>
              <a:gd name="connsiteX3" fmla="*/ 522515 w 1367073"/>
              <a:gd name="connsiteY3" fmla="*/ 130628 h 206828"/>
              <a:gd name="connsiteX4" fmla="*/ 511629 w 1367073"/>
              <a:gd name="connsiteY4" fmla="*/ 206828 h 206828"/>
              <a:gd name="connsiteX5" fmla="*/ 10886 w 1367073"/>
              <a:gd name="connsiteY5" fmla="*/ 206828 h 206828"/>
              <a:gd name="connsiteX6" fmla="*/ 0 w 1367073"/>
              <a:gd name="connsiteY6" fmla="*/ 0 h 206828"/>
              <a:gd name="connsiteX0" fmla="*/ 0 w 1367073"/>
              <a:gd name="connsiteY0" fmla="*/ 0 h 206828"/>
              <a:gd name="connsiteX1" fmla="*/ 1230086 w 1367073"/>
              <a:gd name="connsiteY1" fmla="*/ 21771 h 206828"/>
              <a:gd name="connsiteX2" fmla="*/ 1367073 w 1367073"/>
              <a:gd name="connsiteY2" fmla="*/ 143886 h 206828"/>
              <a:gd name="connsiteX3" fmla="*/ 508180 w 1367073"/>
              <a:gd name="connsiteY3" fmla="*/ 135909 h 206828"/>
              <a:gd name="connsiteX4" fmla="*/ 511629 w 1367073"/>
              <a:gd name="connsiteY4" fmla="*/ 206828 h 206828"/>
              <a:gd name="connsiteX5" fmla="*/ 10886 w 1367073"/>
              <a:gd name="connsiteY5" fmla="*/ 206828 h 206828"/>
              <a:gd name="connsiteX6" fmla="*/ 0 w 1367073"/>
              <a:gd name="connsiteY6" fmla="*/ 0 h 206828"/>
              <a:gd name="connsiteX0" fmla="*/ 0 w 1367073"/>
              <a:gd name="connsiteY0" fmla="*/ 0 h 206828"/>
              <a:gd name="connsiteX1" fmla="*/ 1230086 w 1367073"/>
              <a:gd name="connsiteY1" fmla="*/ 21771 h 206828"/>
              <a:gd name="connsiteX2" fmla="*/ 1367073 w 1367073"/>
              <a:gd name="connsiteY2" fmla="*/ 143886 h 206828"/>
              <a:gd name="connsiteX3" fmla="*/ 508180 w 1367073"/>
              <a:gd name="connsiteY3" fmla="*/ 135909 h 206828"/>
              <a:gd name="connsiteX4" fmla="*/ 430902 w 1367073"/>
              <a:gd name="connsiteY4" fmla="*/ 205319 h 206828"/>
              <a:gd name="connsiteX5" fmla="*/ 10886 w 1367073"/>
              <a:gd name="connsiteY5" fmla="*/ 206828 h 206828"/>
              <a:gd name="connsiteX6" fmla="*/ 0 w 1367073"/>
              <a:gd name="connsiteY6" fmla="*/ 0 h 206828"/>
              <a:gd name="connsiteX0" fmla="*/ 0 w 1367073"/>
              <a:gd name="connsiteY0" fmla="*/ 0 h 206828"/>
              <a:gd name="connsiteX1" fmla="*/ 1230086 w 1367073"/>
              <a:gd name="connsiteY1" fmla="*/ 21771 h 206828"/>
              <a:gd name="connsiteX2" fmla="*/ 1367073 w 1367073"/>
              <a:gd name="connsiteY2" fmla="*/ 143886 h 206828"/>
              <a:gd name="connsiteX3" fmla="*/ 502899 w 1367073"/>
              <a:gd name="connsiteY3" fmla="*/ 135155 h 206828"/>
              <a:gd name="connsiteX4" fmla="*/ 430902 w 1367073"/>
              <a:gd name="connsiteY4" fmla="*/ 205319 h 206828"/>
              <a:gd name="connsiteX5" fmla="*/ 10886 w 1367073"/>
              <a:gd name="connsiteY5" fmla="*/ 206828 h 206828"/>
              <a:gd name="connsiteX6" fmla="*/ 0 w 1367073"/>
              <a:gd name="connsiteY6" fmla="*/ 0 h 206828"/>
              <a:gd name="connsiteX0" fmla="*/ 0 w 1367073"/>
              <a:gd name="connsiteY0" fmla="*/ 0 h 206828"/>
              <a:gd name="connsiteX1" fmla="*/ 1230086 w 1367073"/>
              <a:gd name="connsiteY1" fmla="*/ 21771 h 206828"/>
              <a:gd name="connsiteX2" fmla="*/ 1367073 w 1367073"/>
              <a:gd name="connsiteY2" fmla="*/ 143886 h 206828"/>
              <a:gd name="connsiteX3" fmla="*/ 521760 w 1367073"/>
              <a:gd name="connsiteY3" fmla="*/ 146472 h 206828"/>
              <a:gd name="connsiteX4" fmla="*/ 430902 w 1367073"/>
              <a:gd name="connsiteY4" fmla="*/ 205319 h 206828"/>
              <a:gd name="connsiteX5" fmla="*/ 10886 w 1367073"/>
              <a:gd name="connsiteY5" fmla="*/ 206828 h 206828"/>
              <a:gd name="connsiteX6" fmla="*/ 0 w 1367073"/>
              <a:gd name="connsiteY6" fmla="*/ 0 h 206828"/>
              <a:gd name="connsiteX0" fmla="*/ 0 w 1367073"/>
              <a:gd name="connsiteY0" fmla="*/ 0 h 209846"/>
              <a:gd name="connsiteX1" fmla="*/ 1230086 w 1367073"/>
              <a:gd name="connsiteY1" fmla="*/ 21771 h 209846"/>
              <a:gd name="connsiteX2" fmla="*/ 1367073 w 1367073"/>
              <a:gd name="connsiteY2" fmla="*/ 143886 h 209846"/>
              <a:gd name="connsiteX3" fmla="*/ 521760 w 1367073"/>
              <a:gd name="connsiteY3" fmla="*/ 146472 h 209846"/>
              <a:gd name="connsiteX4" fmla="*/ 507856 w 1367073"/>
              <a:gd name="connsiteY4" fmla="*/ 209846 h 209846"/>
              <a:gd name="connsiteX5" fmla="*/ 10886 w 1367073"/>
              <a:gd name="connsiteY5" fmla="*/ 206828 h 209846"/>
              <a:gd name="connsiteX6" fmla="*/ 0 w 1367073"/>
              <a:gd name="connsiteY6" fmla="*/ 0 h 209846"/>
              <a:gd name="connsiteX0" fmla="*/ 0 w 1367073"/>
              <a:gd name="connsiteY0" fmla="*/ 0 h 209846"/>
              <a:gd name="connsiteX1" fmla="*/ 1230086 w 1367073"/>
              <a:gd name="connsiteY1" fmla="*/ 21771 h 209846"/>
              <a:gd name="connsiteX2" fmla="*/ 1367073 w 1367073"/>
              <a:gd name="connsiteY2" fmla="*/ 143886 h 209846"/>
              <a:gd name="connsiteX3" fmla="*/ 521760 w 1367073"/>
              <a:gd name="connsiteY3" fmla="*/ 146472 h 209846"/>
              <a:gd name="connsiteX4" fmla="*/ 507856 w 1367073"/>
              <a:gd name="connsiteY4" fmla="*/ 209846 h 209846"/>
              <a:gd name="connsiteX5" fmla="*/ 1833 w 1367073"/>
              <a:gd name="connsiteY5" fmla="*/ 208337 h 209846"/>
              <a:gd name="connsiteX6" fmla="*/ 0 w 1367073"/>
              <a:gd name="connsiteY6" fmla="*/ 0 h 209846"/>
              <a:gd name="connsiteX0" fmla="*/ 0 w 1367073"/>
              <a:gd name="connsiteY0" fmla="*/ 0 h 385634"/>
              <a:gd name="connsiteX1" fmla="*/ 1230086 w 1367073"/>
              <a:gd name="connsiteY1" fmla="*/ 21771 h 385634"/>
              <a:gd name="connsiteX2" fmla="*/ 1367073 w 1367073"/>
              <a:gd name="connsiteY2" fmla="*/ 143886 h 385634"/>
              <a:gd name="connsiteX3" fmla="*/ 521760 w 1367073"/>
              <a:gd name="connsiteY3" fmla="*/ 146472 h 385634"/>
              <a:gd name="connsiteX4" fmla="*/ 507856 w 1367073"/>
              <a:gd name="connsiteY4" fmla="*/ 209846 h 385634"/>
              <a:gd name="connsiteX5" fmla="*/ 7869 w 1367073"/>
              <a:gd name="connsiteY5" fmla="*/ 385634 h 385634"/>
              <a:gd name="connsiteX6" fmla="*/ 0 w 1367073"/>
              <a:gd name="connsiteY6" fmla="*/ 0 h 385634"/>
              <a:gd name="connsiteX0" fmla="*/ 0 w 1367073"/>
              <a:gd name="connsiteY0" fmla="*/ 0 h 390161"/>
              <a:gd name="connsiteX1" fmla="*/ 1230086 w 1367073"/>
              <a:gd name="connsiteY1" fmla="*/ 21771 h 390161"/>
              <a:gd name="connsiteX2" fmla="*/ 1367073 w 1367073"/>
              <a:gd name="connsiteY2" fmla="*/ 143886 h 390161"/>
              <a:gd name="connsiteX3" fmla="*/ 521760 w 1367073"/>
              <a:gd name="connsiteY3" fmla="*/ 146472 h 390161"/>
              <a:gd name="connsiteX4" fmla="*/ 1091050 w 1367073"/>
              <a:gd name="connsiteY4" fmla="*/ 390161 h 390161"/>
              <a:gd name="connsiteX5" fmla="*/ 7869 w 1367073"/>
              <a:gd name="connsiteY5" fmla="*/ 385634 h 390161"/>
              <a:gd name="connsiteX6" fmla="*/ 0 w 1367073"/>
              <a:gd name="connsiteY6" fmla="*/ 0 h 390161"/>
              <a:gd name="connsiteX0" fmla="*/ 0 w 1367073"/>
              <a:gd name="connsiteY0" fmla="*/ 0 h 390161"/>
              <a:gd name="connsiteX1" fmla="*/ 1230086 w 1367073"/>
              <a:gd name="connsiteY1" fmla="*/ 21771 h 390161"/>
              <a:gd name="connsiteX2" fmla="*/ 1367073 w 1367073"/>
              <a:gd name="connsiteY2" fmla="*/ 143886 h 390161"/>
              <a:gd name="connsiteX3" fmla="*/ 1023473 w 1367073"/>
              <a:gd name="connsiteY3" fmla="*/ 113276 h 390161"/>
              <a:gd name="connsiteX4" fmla="*/ 1091050 w 1367073"/>
              <a:gd name="connsiteY4" fmla="*/ 390161 h 390161"/>
              <a:gd name="connsiteX5" fmla="*/ 7869 w 1367073"/>
              <a:gd name="connsiteY5" fmla="*/ 385634 h 390161"/>
              <a:gd name="connsiteX6" fmla="*/ 0 w 1367073"/>
              <a:gd name="connsiteY6" fmla="*/ 0 h 390161"/>
              <a:gd name="connsiteX0" fmla="*/ 0 w 1230086"/>
              <a:gd name="connsiteY0" fmla="*/ 0 h 390161"/>
              <a:gd name="connsiteX1" fmla="*/ 1230086 w 1230086"/>
              <a:gd name="connsiteY1" fmla="*/ 21771 h 390161"/>
              <a:gd name="connsiteX2" fmla="*/ 457200 w 1230086"/>
              <a:gd name="connsiteY2" fmla="*/ 113708 h 390161"/>
              <a:gd name="connsiteX3" fmla="*/ 1023473 w 1230086"/>
              <a:gd name="connsiteY3" fmla="*/ 113276 h 390161"/>
              <a:gd name="connsiteX4" fmla="*/ 1091050 w 1230086"/>
              <a:gd name="connsiteY4" fmla="*/ 390161 h 390161"/>
              <a:gd name="connsiteX5" fmla="*/ 7869 w 1230086"/>
              <a:gd name="connsiteY5" fmla="*/ 385634 h 390161"/>
              <a:gd name="connsiteX6" fmla="*/ 0 w 1230086"/>
              <a:gd name="connsiteY6" fmla="*/ 0 h 390161"/>
              <a:gd name="connsiteX0" fmla="*/ 0 w 1091050"/>
              <a:gd name="connsiteY0" fmla="*/ 0 h 390161"/>
              <a:gd name="connsiteX1" fmla="*/ 502791 w 1091050"/>
              <a:gd name="connsiteY1" fmla="*/ 11209 h 390161"/>
              <a:gd name="connsiteX2" fmla="*/ 457200 w 1091050"/>
              <a:gd name="connsiteY2" fmla="*/ 113708 h 390161"/>
              <a:gd name="connsiteX3" fmla="*/ 1023473 w 1091050"/>
              <a:gd name="connsiteY3" fmla="*/ 113276 h 390161"/>
              <a:gd name="connsiteX4" fmla="*/ 1091050 w 1091050"/>
              <a:gd name="connsiteY4" fmla="*/ 390161 h 390161"/>
              <a:gd name="connsiteX5" fmla="*/ 7869 w 1091050"/>
              <a:gd name="connsiteY5" fmla="*/ 385634 h 390161"/>
              <a:gd name="connsiteX6" fmla="*/ 0 w 1091050"/>
              <a:gd name="connsiteY6" fmla="*/ 0 h 390161"/>
              <a:gd name="connsiteX0" fmla="*/ 0 w 1091050"/>
              <a:gd name="connsiteY0" fmla="*/ 0 h 390161"/>
              <a:gd name="connsiteX1" fmla="*/ 502791 w 1091050"/>
              <a:gd name="connsiteY1" fmla="*/ 11209 h 390161"/>
              <a:gd name="connsiteX2" fmla="*/ 457200 w 1091050"/>
              <a:gd name="connsiteY2" fmla="*/ 113708 h 390161"/>
              <a:gd name="connsiteX3" fmla="*/ 1030617 w 1091050"/>
              <a:gd name="connsiteY3" fmla="*/ 106132 h 390161"/>
              <a:gd name="connsiteX4" fmla="*/ 1091050 w 1091050"/>
              <a:gd name="connsiteY4" fmla="*/ 390161 h 390161"/>
              <a:gd name="connsiteX5" fmla="*/ 7869 w 1091050"/>
              <a:gd name="connsiteY5" fmla="*/ 385634 h 390161"/>
              <a:gd name="connsiteX6" fmla="*/ 0 w 1091050"/>
              <a:gd name="connsiteY6" fmla="*/ 0 h 390161"/>
              <a:gd name="connsiteX0" fmla="*/ 0 w 1091050"/>
              <a:gd name="connsiteY0" fmla="*/ 0 h 390161"/>
              <a:gd name="connsiteX1" fmla="*/ 502791 w 1091050"/>
              <a:gd name="connsiteY1" fmla="*/ 11209 h 390161"/>
              <a:gd name="connsiteX2" fmla="*/ 466725 w 1091050"/>
              <a:gd name="connsiteY2" fmla="*/ 106564 h 390161"/>
              <a:gd name="connsiteX3" fmla="*/ 1030617 w 1091050"/>
              <a:gd name="connsiteY3" fmla="*/ 106132 h 390161"/>
              <a:gd name="connsiteX4" fmla="*/ 1091050 w 1091050"/>
              <a:gd name="connsiteY4" fmla="*/ 390161 h 390161"/>
              <a:gd name="connsiteX5" fmla="*/ 7869 w 1091050"/>
              <a:gd name="connsiteY5" fmla="*/ 385634 h 390161"/>
              <a:gd name="connsiteX6" fmla="*/ 0 w 1091050"/>
              <a:gd name="connsiteY6" fmla="*/ 0 h 390161"/>
              <a:gd name="connsiteX0" fmla="*/ 0 w 1091050"/>
              <a:gd name="connsiteY0" fmla="*/ 0 h 390161"/>
              <a:gd name="connsiteX1" fmla="*/ 500410 w 1091050"/>
              <a:gd name="connsiteY1" fmla="*/ 1684 h 390161"/>
              <a:gd name="connsiteX2" fmla="*/ 466725 w 1091050"/>
              <a:gd name="connsiteY2" fmla="*/ 106564 h 390161"/>
              <a:gd name="connsiteX3" fmla="*/ 1030617 w 1091050"/>
              <a:gd name="connsiteY3" fmla="*/ 106132 h 390161"/>
              <a:gd name="connsiteX4" fmla="*/ 1091050 w 1091050"/>
              <a:gd name="connsiteY4" fmla="*/ 390161 h 390161"/>
              <a:gd name="connsiteX5" fmla="*/ 7869 w 1091050"/>
              <a:gd name="connsiteY5" fmla="*/ 385634 h 390161"/>
              <a:gd name="connsiteX6" fmla="*/ 0 w 1091050"/>
              <a:gd name="connsiteY6" fmla="*/ 0 h 390161"/>
              <a:gd name="connsiteX0" fmla="*/ 0 w 1091050"/>
              <a:gd name="connsiteY0" fmla="*/ 0 h 390161"/>
              <a:gd name="connsiteX1" fmla="*/ 500410 w 1091050"/>
              <a:gd name="connsiteY1" fmla="*/ 1684 h 390161"/>
              <a:gd name="connsiteX2" fmla="*/ 466725 w 1091050"/>
              <a:gd name="connsiteY2" fmla="*/ 106564 h 390161"/>
              <a:gd name="connsiteX3" fmla="*/ 1030617 w 1091050"/>
              <a:gd name="connsiteY3" fmla="*/ 106132 h 390161"/>
              <a:gd name="connsiteX4" fmla="*/ 1091050 w 1091050"/>
              <a:gd name="connsiteY4" fmla="*/ 390161 h 390161"/>
              <a:gd name="connsiteX5" fmla="*/ 3106 w 1091050"/>
              <a:gd name="connsiteY5" fmla="*/ 388015 h 390161"/>
              <a:gd name="connsiteX6" fmla="*/ 0 w 1091050"/>
              <a:gd name="connsiteY6" fmla="*/ 0 h 390161"/>
              <a:gd name="connsiteX0" fmla="*/ 2692 w 1088979"/>
              <a:gd name="connsiteY0" fmla="*/ 697 h 388477"/>
              <a:gd name="connsiteX1" fmla="*/ 498339 w 1088979"/>
              <a:gd name="connsiteY1" fmla="*/ 0 h 388477"/>
              <a:gd name="connsiteX2" fmla="*/ 464654 w 1088979"/>
              <a:gd name="connsiteY2" fmla="*/ 104880 h 388477"/>
              <a:gd name="connsiteX3" fmla="*/ 1028546 w 1088979"/>
              <a:gd name="connsiteY3" fmla="*/ 104448 h 388477"/>
              <a:gd name="connsiteX4" fmla="*/ 1088979 w 1088979"/>
              <a:gd name="connsiteY4" fmla="*/ 388477 h 388477"/>
              <a:gd name="connsiteX5" fmla="*/ 1035 w 1088979"/>
              <a:gd name="connsiteY5" fmla="*/ 386331 h 388477"/>
              <a:gd name="connsiteX6" fmla="*/ 2692 w 1088979"/>
              <a:gd name="connsiteY6" fmla="*/ 697 h 388477"/>
              <a:gd name="connsiteX0" fmla="*/ 310 w 1088979"/>
              <a:gd name="connsiteY0" fmla="*/ 697 h 388477"/>
              <a:gd name="connsiteX1" fmla="*/ 498339 w 1088979"/>
              <a:gd name="connsiteY1" fmla="*/ 0 h 388477"/>
              <a:gd name="connsiteX2" fmla="*/ 464654 w 1088979"/>
              <a:gd name="connsiteY2" fmla="*/ 104880 h 388477"/>
              <a:gd name="connsiteX3" fmla="*/ 1028546 w 1088979"/>
              <a:gd name="connsiteY3" fmla="*/ 104448 h 388477"/>
              <a:gd name="connsiteX4" fmla="*/ 1088979 w 1088979"/>
              <a:gd name="connsiteY4" fmla="*/ 388477 h 388477"/>
              <a:gd name="connsiteX5" fmla="*/ 1035 w 1088979"/>
              <a:gd name="connsiteY5" fmla="*/ 386331 h 388477"/>
              <a:gd name="connsiteX6" fmla="*/ 310 w 1088979"/>
              <a:gd name="connsiteY6" fmla="*/ 697 h 388477"/>
              <a:gd name="connsiteX0" fmla="*/ 310 w 1088979"/>
              <a:gd name="connsiteY0" fmla="*/ 697 h 388477"/>
              <a:gd name="connsiteX1" fmla="*/ 498339 w 1088979"/>
              <a:gd name="connsiteY1" fmla="*/ 0 h 388477"/>
              <a:gd name="connsiteX2" fmla="*/ 1028546 w 1088979"/>
              <a:gd name="connsiteY2" fmla="*/ 104448 h 388477"/>
              <a:gd name="connsiteX3" fmla="*/ 1088979 w 1088979"/>
              <a:gd name="connsiteY3" fmla="*/ 388477 h 388477"/>
              <a:gd name="connsiteX4" fmla="*/ 1035 w 1088979"/>
              <a:gd name="connsiteY4" fmla="*/ 386331 h 388477"/>
              <a:gd name="connsiteX5" fmla="*/ 310 w 1088979"/>
              <a:gd name="connsiteY5" fmla="*/ 697 h 388477"/>
              <a:gd name="connsiteX0" fmla="*/ 310 w 1088979"/>
              <a:gd name="connsiteY0" fmla="*/ 0 h 387780"/>
              <a:gd name="connsiteX1" fmla="*/ 1028546 w 1088979"/>
              <a:gd name="connsiteY1" fmla="*/ 103751 h 387780"/>
              <a:gd name="connsiteX2" fmla="*/ 1088979 w 1088979"/>
              <a:gd name="connsiteY2" fmla="*/ 387780 h 387780"/>
              <a:gd name="connsiteX3" fmla="*/ 1035 w 1088979"/>
              <a:gd name="connsiteY3" fmla="*/ 385634 h 387780"/>
              <a:gd name="connsiteX4" fmla="*/ 310 w 1088979"/>
              <a:gd name="connsiteY4" fmla="*/ 0 h 387780"/>
              <a:gd name="connsiteX0" fmla="*/ 49471 w 1088979"/>
              <a:gd name="connsiteY0" fmla="*/ 0 h 393431"/>
              <a:gd name="connsiteX1" fmla="*/ 1028546 w 1088979"/>
              <a:gd name="connsiteY1" fmla="*/ 109402 h 393431"/>
              <a:gd name="connsiteX2" fmla="*/ 1088979 w 1088979"/>
              <a:gd name="connsiteY2" fmla="*/ 393431 h 393431"/>
              <a:gd name="connsiteX3" fmla="*/ 1035 w 1088979"/>
              <a:gd name="connsiteY3" fmla="*/ 391285 h 393431"/>
              <a:gd name="connsiteX4" fmla="*/ 49471 w 1088979"/>
              <a:gd name="connsiteY4" fmla="*/ 0 h 393431"/>
              <a:gd name="connsiteX0" fmla="*/ 48436 w 1087944"/>
              <a:gd name="connsiteY0" fmla="*/ 0 h 393431"/>
              <a:gd name="connsiteX1" fmla="*/ 1027511 w 1087944"/>
              <a:gd name="connsiteY1" fmla="*/ 109402 h 393431"/>
              <a:gd name="connsiteX2" fmla="*/ 1087944 w 1087944"/>
              <a:gd name="connsiteY2" fmla="*/ 393431 h 393431"/>
              <a:gd name="connsiteX3" fmla="*/ 0 w 1087944"/>
              <a:gd name="connsiteY3" fmla="*/ 391285 h 393431"/>
              <a:gd name="connsiteX4" fmla="*/ 48436 w 1087944"/>
              <a:gd name="connsiteY4" fmla="*/ 0 h 393431"/>
              <a:gd name="connsiteX0" fmla="*/ 48436 w 4472120"/>
              <a:gd name="connsiteY0" fmla="*/ 0 h 391284"/>
              <a:gd name="connsiteX1" fmla="*/ 1027511 w 4472120"/>
              <a:gd name="connsiteY1" fmla="*/ 109402 h 391284"/>
              <a:gd name="connsiteX2" fmla="*/ 4472120 w 4472120"/>
              <a:gd name="connsiteY2" fmla="*/ 321302 h 391284"/>
              <a:gd name="connsiteX3" fmla="*/ 0 w 4472120"/>
              <a:gd name="connsiteY3" fmla="*/ 391285 h 391284"/>
              <a:gd name="connsiteX4" fmla="*/ 48436 w 4472120"/>
              <a:gd name="connsiteY4" fmla="*/ 0 h 391284"/>
              <a:gd name="connsiteX0" fmla="*/ 48436 w 4550640"/>
              <a:gd name="connsiteY0" fmla="*/ 0 h 391284"/>
              <a:gd name="connsiteX1" fmla="*/ 4550640 w 4550640"/>
              <a:gd name="connsiteY1" fmla="*/ 37273 h 391284"/>
              <a:gd name="connsiteX2" fmla="*/ 4472120 w 4550640"/>
              <a:gd name="connsiteY2" fmla="*/ 321302 h 391284"/>
              <a:gd name="connsiteX3" fmla="*/ 0 w 4550640"/>
              <a:gd name="connsiteY3" fmla="*/ 391285 h 391284"/>
              <a:gd name="connsiteX4" fmla="*/ 48436 w 4550640"/>
              <a:gd name="connsiteY4" fmla="*/ 0 h 391284"/>
              <a:gd name="connsiteX0" fmla="*/ 48436 w 4562546"/>
              <a:gd name="connsiteY0" fmla="*/ 0 h 391284"/>
              <a:gd name="connsiteX1" fmla="*/ 4562546 w 4562546"/>
              <a:gd name="connsiteY1" fmla="*/ 119386 h 391284"/>
              <a:gd name="connsiteX2" fmla="*/ 4472120 w 4562546"/>
              <a:gd name="connsiteY2" fmla="*/ 321302 h 391284"/>
              <a:gd name="connsiteX3" fmla="*/ 0 w 4562546"/>
              <a:gd name="connsiteY3" fmla="*/ 391285 h 391284"/>
              <a:gd name="connsiteX4" fmla="*/ 48436 w 4562546"/>
              <a:gd name="connsiteY4" fmla="*/ 0 h 391284"/>
              <a:gd name="connsiteX0" fmla="*/ 48436 w 4536352"/>
              <a:gd name="connsiteY0" fmla="*/ 0 h 391284"/>
              <a:gd name="connsiteX1" fmla="*/ 4536352 w 4536352"/>
              <a:gd name="connsiteY1" fmla="*/ 48223 h 391284"/>
              <a:gd name="connsiteX2" fmla="*/ 4472120 w 4536352"/>
              <a:gd name="connsiteY2" fmla="*/ 321302 h 391284"/>
              <a:gd name="connsiteX3" fmla="*/ 0 w 4536352"/>
              <a:gd name="connsiteY3" fmla="*/ 391285 h 391284"/>
              <a:gd name="connsiteX4" fmla="*/ 48436 w 4536352"/>
              <a:gd name="connsiteY4" fmla="*/ 0 h 391284"/>
              <a:gd name="connsiteX0" fmla="*/ 55580 w 4536352"/>
              <a:gd name="connsiteY0" fmla="*/ 0 h 363914"/>
              <a:gd name="connsiteX1" fmla="*/ 4536352 w 4536352"/>
              <a:gd name="connsiteY1" fmla="*/ 20853 h 363914"/>
              <a:gd name="connsiteX2" fmla="*/ 4472120 w 4536352"/>
              <a:gd name="connsiteY2" fmla="*/ 293932 h 363914"/>
              <a:gd name="connsiteX3" fmla="*/ 0 w 4536352"/>
              <a:gd name="connsiteY3" fmla="*/ 363915 h 363914"/>
              <a:gd name="connsiteX4" fmla="*/ 55580 w 4536352"/>
              <a:gd name="connsiteY4" fmla="*/ 0 h 363914"/>
              <a:gd name="connsiteX0" fmla="*/ 131780 w 4536352"/>
              <a:gd name="connsiteY0" fmla="*/ 154319 h 343061"/>
              <a:gd name="connsiteX1" fmla="*/ 4536352 w 4536352"/>
              <a:gd name="connsiteY1" fmla="*/ 0 h 343061"/>
              <a:gd name="connsiteX2" fmla="*/ 4472120 w 4536352"/>
              <a:gd name="connsiteY2" fmla="*/ 273079 h 343061"/>
              <a:gd name="connsiteX3" fmla="*/ 0 w 4536352"/>
              <a:gd name="connsiteY3" fmla="*/ 343062 h 343061"/>
              <a:gd name="connsiteX4" fmla="*/ 131780 w 4536352"/>
              <a:gd name="connsiteY4" fmla="*/ 154319 h 343061"/>
              <a:gd name="connsiteX0" fmla="*/ 48436 w 4536352"/>
              <a:gd name="connsiteY0" fmla="*/ 0 h 369387"/>
              <a:gd name="connsiteX1" fmla="*/ 4536352 w 4536352"/>
              <a:gd name="connsiteY1" fmla="*/ 26326 h 369387"/>
              <a:gd name="connsiteX2" fmla="*/ 4472120 w 4536352"/>
              <a:gd name="connsiteY2" fmla="*/ 299405 h 369387"/>
              <a:gd name="connsiteX3" fmla="*/ 0 w 4536352"/>
              <a:gd name="connsiteY3" fmla="*/ 369388 h 369387"/>
              <a:gd name="connsiteX4" fmla="*/ 48436 w 4536352"/>
              <a:gd name="connsiteY4" fmla="*/ 0 h 369387"/>
              <a:gd name="connsiteX0" fmla="*/ 142941 w 4630857"/>
              <a:gd name="connsiteY0" fmla="*/ 0 h 353997"/>
              <a:gd name="connsiteX1" fmla="*/ 4630857 w 4630857"/>
              <a:gd name="connsiteY1" fmla="*/ 26326 h 353997"/>
              <a:gd name="connsiteX2" fmla="*/ 4566625 w 4630857"/>
              <a:gd name="connsiteY2" fmla="*/ 299405 h 353997"/>
              <a:gd name="connsiteX3" fmla="*/ 0 w 4630857"/>
              <a:gd name="connsiteY3" fmla="*/ 353997 h 353997"/>
              <a:gd name="connsiteX4" fmla="*/ 142941 w 4630857"/>
              <a:gd name="connsiteY4" fmla="*/ 0 h 353997"/>
              <a:gd name="connsiteX0" fmla="*/ 379208 w 4630857"/>
              <a:gd name="connsiteY0" fmla="*/ 4456 h 327671"/>
              <a:gd name="connsiteX1" fmla="*/ 4630857 w 4630857"/>
              <a:gd name="connsiteY1" fmla="*/ 0 h 327671"/>
              <a:gd name="connsiteX2" fmla="*/ 4566625 w 4630857"/>
              <a:gd name="connsiteY2" fmla="*/ 273079 h 327671"/>
              <a:gd name="connsiteX3" fmla="*/ 0 w 4630857"/>
              <a:gd name="connsiteY3" fmla="*/ 327671 h 327671"/>
              <a:gd name="connsiteX4" fmla="*/ 379208 w 4630857"/>
              <a:gd name="connsiteY4" fmla="*/ 4456 h 327671"/>
              <a:gd name="connsiteX0" fmla="*/ 379208 w 4670581"/>
              <a:gd name="connsiteY0" fmla="*/ 4456 h 327671"/>
              <a:gd name="connsiteX1" fmla="*/ 4630857 w 4670581"/>
              <a:gd name="connsiteY1" fmla="*/ 0 h 327671"/>
              <a:gd name="connsiteX2" fmla="*/ 4670581 w 4670581"/>
              <a:gd name="connsiteY2" fmla="*/ 315405 h 327671"/>
              <a:gd name="connsiteX3" fmla="*/ 0 w 4670581"/>
              <a:gd name="connsiteY3" fmla="*/ 327671 h 327671"/>
              <a:gd name="connsiteX4" fmla="*/ 379208 w 4670581"/>
              <a:gd name="connsiteY4" fmla="*/ 4456 h 327671"/>
              <a:gd name="connsiteX0" fmla="*/ 379208 w 4670581"/>
              <a:gd name="connsiteY0" fmla="*/ -1 h 323214"/>
              <a:gd name="connsiteX1" fmla="*/ 4545802 w 4670581"/>
              <a:gd name="connsiteY1" fmla="*/ 53258 h 323214"/>
              <a:gd name="connsiteX2" fmla="*/ 4670581 w 4670581"/>
              <a:gd name="connsiteY2" fmla="*/ 310948 h 323214"/>
              <a:gd name="connsiteX3" fmla="*/ 0 w 4670581"/>
              <a:gd name="connsiteY3" fmla="*/ 323214 h 323214"/>
              <a:gd name="connsiteX4" fmla="*/ 379208 w 4670581"/>
              <a:gd name="connsiteY4" fmla="*/ -1 h 323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581" h="323214">
                <a:moveTo>
                  <a:pt x="379208" y="-1"/>
                </a:moveTo>
                <a:lnTo>
                  <a:pt x="4545802" y="53258"/>
                </a:lnTo>
                <a:lnTo>
                  <a:pt x="4670581" y="310948"/>
                </a:lnTo>
                <a:lnTo>
                  <a:pt x="0" y="323214"/>
                </a:lnTo>
                <a:lnTo>
                  <a:pt x="379208"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bwMode="gray">
          <a:xfrm>
            <a:off x="6168128" y="6353255"/>
            <a:ext cx="2467606" cy="166689"/>
          </a:xfrm>
          <a:custGeom>
            <a:avLst/>
            <a:gdLst>
              <a:gd name="connsiteX0" fmla="*/ 0 w 1371600"/>
              <a:gd name="connsiteY0" fmla="*/ 0 h 206828"/>
              <a:gd name="connsiteX1" fmla="*/ 1230086 w 1371600"/>
              <a:gd name="connsiteY1" fmla="*/ 21771 h 206828"/>
              <a:gd name="connsiteX2" fmla="*/ 1371600 w 1371600"/>
              <a:gd name="connsiteY2" fmla="*/ 119743 h 206828"/>
              <a:gd name="connsiteX3" fmla="*/ 522515 w 1371600"/>
              <a:gd name="connsiteY3" fmla="*/ 130628 h 206828"/>
              <a:gd name="connsiteX4" fmla="*/ 511629 w 1371600"/>
              <a:gd name="connsiteY4" fmla="*/ 206828 h 206828"/>
              <a:gd name="connsiteX5" fmla="*/ 10886 w 1371600"/>
              <a:gd name="connsiteY5" fmla="*/ 206828 h 206828"/>
              <a:gd name="connsiteX6" fmla="*/ 0 w 1371600"/>
              <a:gd name="connsiteY6" fmla="*/ 0 h 206828"/>
              <a:gd name="connsiteX0" fmla="*/ 0 w 1371600"/>
              <a:gd name="connsiteY0" fmla="*/ 0 h 206828"/>
              <a:gd name="connsiteX1" fmla="*/ 1230086 w 1371600"/>
              <a:gd name="connsiteY1" fmla="*/ 21771 h 206828"/>
              <a:gd name="connsiteX2" fmla="*/ 1371600 w 1371600"/>
              <a:gd name="connsiteY2" fmla="*/ 119743 h 206828"/>
              <a:gd name="connsiteX3" fmla="*/ 522515 w 1371600"/>
              <a:gd name="connsiteY3" fmla="*/ 130628 h 206828"/>
              <a:gd name="connsiteX4" fmla="*/ 511629 w 1371600"/>
              <a:gd name="connsiteY4" fmla="*/ 206828 h 206828"/>
              <a:gd name="connsiteX5" fmla="*/ 10886 w 1371600"/>
              <a:gd name="connsiteY5" fmla="*/ 206828 h 206828"/>
              <a:gd name="connsiteX6" fmla="*/ 0 w 1371600"/>
              <a:gd name="connsiteY6" fmla="*/ 0 h 206828"/>
              <a:gd name="connsiteX0" fmla="*/ 0 w 1367073"/>
              <a:gd name="connsiteY0" fmla="*/ 0 h 206828"/>
              <a:gd name="connsiteX1" fmla="*/ 1230086 w 1367073"/>
              <a:gd name="connsiteY1" fmla="*/ 21771 h 206828"/>
              <a:gd name="connsiteX2" fmla="*/ 1367073 w 1367073"/>
              <a:gd name="connsiteY2" fmla="*/ 143886 h 206828"/>
              <a:gd name="connsiteX3" fmla="*/ 522515 w 1367073"/>
              <a:gd name="connsiteY3" fmla="*/ 130628 h 206828"/>
              <a:gd name="connsiteX4" fmla="*/ 511629 w 1367073"/>
              <a:gd name="connsiteY4" fmla="*/ 206828 h 206828"/>
              <a:gd name="connsiteX5" fmla="*/ 10886 w 1367073"/>
              <a:gd name="connsiteY5" fmla="*/ 206828 h 206828"/>
              <a:gd name="connsiteX6" fmla="*/ 0 w 1367073"/>
              <a:gd name="connsiteY6" fmla="*/ 0 h 206828"/>
              <a:gd name="connsiteX0" fmla="*/ 0 w 1367073"/>
              <a:gd name="connsiteY0" fmla="*/ 0 h 206828"/>
              <a:gd name="connsiteX1" fmla="*/ 1230086 w 1367073"/>
              <a:gd name="connsiteY1" fmla="*/ 21771 h 206828"/>
              <a:gd name="connsiteX2" fmla="*/ 1367073 w 1367073"/>
              <a:gd name="connsiteY2" fmla="*/ 143886 h 206828"/>
              <a:gd name="connsiteX3" fmla="*/ 508180 w 1367073"/>
              <a:gd name="connsiteY3" fmla="*/ 135909 h 206828"/>
              <a:gd name="connsiteX4" fmla="*/ 511629 w 1367073"/>
              <a:gd name="connsiteY4" fmla="*/ 206828 h 206828"/>
              <a:gd name="connsiteX5" fmla="*/ 10886 w 1367073"/>
              <a:gd name="connsiteY5" fmla="*/ 206828 h 206828"/>
              <a:gd name="connsiteX6" fmla="*/ 0 w 1367073"/>
              <a:gd name="connsiteY6" fmla="*/ 0 h 206828"/>
              <a:gd name="connsiteX0" fmla="*/ 0 w 1367073"/>
              <a:gd name="connsiteY0" fmla="*/ 0 h 206828"/>
              <a:gd name="connsiteX1" fmla="*/ 1230086 w 1367073"/>
              <a:gd name="connsiteY1" fmla="*/ 21771 h 206828"/>
              <a:gd name="connsiteX2" fmla="*/ 1367073 w 1367073"/>
              <a:gd name="connsiteY2" fmla="*/ 143886 h 206828"/>
              <a:gd name="connsiteX3" fmla="*/ 508180 w 1367073"/>
              <a:gd name="connsiteY3" fmla="*/ 135909 h 206828"/>
              <a:gd name="connsiteX4" fmla="*/ 430902 w 1367073"/>
              <a:gd name="connsiteY4" fmla="*/ 205319 h 206828"/>
              <a:gd name="connsiteX5" fmla="*/ 10886 w 1367073"/>
              <a:gd name="connsiteY5" fmla="*/ 206828 h 206828"/>
              <a:gd name="connsiteX6" fmla="*/ 0 w 1367073"/>
              <a:gd name="connsiteY6" fmla="*/ 0 h 206828"/>
              <a:gd name="connsiteX0" fmla="*/ 0 w 1367073"/>
              <a:gd name="connsiteY0" fmla="*/ 0 h 206828"/>
              <a:gd name="connsiteX1" fmla="*/ 1230086 w 1367073"/>
              <a:gd name="connsiteY1" fmla="*/ 21771 h 206828"/>
              <a:gd name="connsiteX2" fmla="*/ 1367073 w 1367073"/>
              <a:gd name="connsiteY2" fmla="*/ 143886 h 206828"/>
              <a:gd name="connsiteX3" fmla="*/ 502899 w 1367073"/>
              <a:gd name="connsiteY3" fmla="*/ 135155 h 206828"/>
              <a:gd name="connsiteX4" fmla="*/ 430902 w 1367073"/>
              <a:gd name="connsiteY4" fmla="*/ 205319 h 206828"/>
              <a:gd name="connsiteX5" fmla="*/ 10886 w 1367073"/>
              <a:gd name="connsiteY5" fmla="*/ 206828 h 206828"/>
              <a:gd name="connsiteX6" fmla="*/ 0 w 1367073"/>
              <a:gd name="connsiteY6" fmla="*/ 0 h 206828"/>
              <a:gd name="connsiteX0" fmla="*/ 0 w 1367073"/>
              <a:gd name="connsiteY0" fmla="*/ 0 h 206828"/>
              <a:gd name="connsiteX1" fmla="*/ 1230086 w 1367073"/>
              <a:gd name="connsiteY1" fmla="*/ 21771 h 206828"/>
              <a:gd name="connsiteX2" fmla="*/ 1367073 w 1367073"/>
              <a:gd name="connsiteY2" fmla="*/ 143886 h 206828"/>
              <a:gd name="connsiteX3" fmla="*/ 521760 w 1367073"/>
              <a:gd name="connsiteY3" fmla="*/ 146472 h 206828"/>
              <a:gd name="connsiteX4" fmla="*/ 430902 w 1367073"/>
              <a:gd name="connsiteY4" fmla="*/ 205319 h 206828"/>
              <a:gd name="connsiteX5" fmla="*/ 10886 w 1367073"/>
              <a:gd name="connsiteY5" fmla="*/ 206828 h 206828"/>
              <a:gd name="connsiteX6" fmla="*/ 0 w 1367073"/>
              <a:gd name="connsiteY6" fmla="*/ 0 h 206828"/>
              <a:gd name="connsiteX0" fmla="*/ 0 w 1367073"/>
              <a:gd name="connsiteY0" fmla="*/ 0 h 209846"/>
              <a:gd name="connsiteX1" fmla="*/ 1230086 w 1367073"/>
              <a:gd name="connsiteY1" fmla="*/ 21771 h 209846"/>
              <a:gd name="connsiteX2" fmla="*/ 1367073 w 1367073"/>
              <a:gd name="connsiteY2" fmla="*/ 143886 h 209846"/>
              <a:gd name="connsiteX3" fmla="*/ 521760 w 1367073"/>
              <a:gd name="connsiteY3" fmla="*/ 146472 h 209846"/>
              <a:gd name="connsiteX4" fmla="*/ 507856 w 1367073"/>
              <a:gd name="connsiteY4" fmla="*/ 209846 h 209846"/>
              <a:gd name="connsiteX5" fmla="*/ 10886 w 1367073"/>
              <a:gd name="connsiteY5" fmla="*/ 206828 h 209846"/>
              <a:gd name="connsiteX6" fmla="*/ 0 w 1367073"/>
              <a:gd name="connsiteY6" fmla="*/ 0 h 209846"/>
              <a:gd name="connsiteX0" fmla="*/ 0 w 1367073"/>
              <a:gd name="connsiteY0" fmla="*/ 0 h 209846"/>
              <a:gd name="connsiteX1" fmla="*/ 1230086 w 1367073"/>
              <a:gd name="connsiteY1" fmla="*/ 21771 h 209846"/>
              <a:gd name="connsiteX2" fmla="*/ 1367073 w 1367073"/>
              <a:gd name="connsiteY2" fmla="*/ 143886 h 209846"/>
              <a:gd name="connsiteX3" fmla="*/ 521760 w 1367073"/>
              <a:gd name="connsiteY3" fmla="*/ 146472 h 209846"/>
              <a:gd name="connsiteX4" fmla="*/ 507856 w 1367073"/>
              <a:gd name="connsiteY4" fmla="*/ 209846 h 209846"/>
              <a:gd name="connsiteX5" fmla="*/ 1833 w 1367073"/>
              <a:gd name="connsiteY5" fmla="*/ 208337 h 209846"/>
              <a:gd name="connsiteX6" fmla="*/ 0 w 1367073"/>
              <a:gd name="connsiteY6" fmla="*/ 0 h 209846"/>
              <a:gd name="connsiteX0" fmla="*/ 0 w 1367073"/>
              <a:gd name="connsiteY0" fmla="*/ 0 h 385634"/>
              <a:gd name="connsiteX1" fmla="*/ 1230086 w 1367073"/>
              <a:gd name="connsiteY1" fmla="*/ 21771 h 385634"/>
              <a:gd name="connsiteX2" fmla="*/ 1367073 w 1367073"/>
              <a:gd name="connsiteY2" fmla="*/ 143886 h 385634"/>
              <a:gd name="connsiteX3" fmla="*/ 521760 w 1367073"/>
              <a:gd name="connsiteY3" fmla="*/ 146472 h 385634"/>
              <a:gd name="connsiteX4" fmla="*/ 507856 w 1367073"/>
              <a:gd name="connsiteY4" fmla="*/ 209846 h 385634"/>
              <a:gd name="connsiteX5" fmla="*/ 7869 w 1367073"/>
              <a:gd name="connsiteY5" fmla="*/ 385634 h 385634"/>
              <a:gd name="connsiteX6" fmla="*/ 0 w 1367073"/>
              <a:gd name="connsiteY6" fmla="*/ 0 h 385634"/>
              <a:gd name="connsiteX0" fmla="*/ 0 w 1367073"/>
              <a:gd name="connsiteY0" fmla="*/ 0 h 390161"/>
              <a:gd name="connsiteX1" fmla="*/ 1230086 w 1367073"/>
              <a:gd name="connsiteY1" fmla="*/ 21771 h 390161"/>
              <a:gd name="connsiteX2" fmla="*/ 1367073 w 1367073"/>
              <a:gd name="connsiteY2" fmla="*/ 143886 h 390161"/>
              <a:gd name="connsiteX3" fmla="*/ 521760 w 1367073"/>
              <a:gd name="connsiteY3" fmla="*/ 146472 h 390161"/>
              <a:gd name="connsiteX4" fmla="*/ 1091050 w 1367073"/>
              <a:gd name="connsiteY4" fmla="*/ 390161 h 390161"/>
              <a:gd name="connsiteX5" fmla="*/ 7869 w 1367073"/>
              <a:gd name="connsiteY5" fmla="*/ 385634 h 390161"/>
              <a:gd name="connsiteX6" fmla="*/ 0 w 1367073"/>
              <a:gd name="connsiteY6" fmla="*/ 0 h 390161"/>
              <a:gd name="connsiteX0" fmla="*/ 0 w 1367073"/>
              <a:gd name="connsiteY0" fmla="*/ 0 h 390161"/>
              <a:gd name="connsiteX1" fmla="*/ 1230086 w 1367073"/>
              <a:gd name="connsiteY1" fmla="*/ 21771 h 390161"/>
              <a:gd name="connsiteX2" fmla="*/ 1367073 w 1367073"/>
              <a:gd name="connsiteY2" fmla="*/ 143886 h 390161"/>
              <a:gd name="connsiteX3" fmla="*/ 1023473 w 1367073"/>
              <a:gd name="connsiteY3" fmla="*/ 113276 h 390161"/>
              <a:gd name="connsiteX4" fmla="*/ 1091050 w 1367073"/>
              <a:gd name="connsiteY4" fmla="*/ 390161 h 390161"/>
              <a:gd name="connsiteX5" fmla="*/ 7869 w 1367073"/>
              <a:gd name="connsiteY5" fmla="*/ 385634 h 390161"/>
              <a:gd name="connsiteX6" fmla="*/ 0 w 1367073"/>
              <a:gd name="connsiteY6" fmla="*/ 0 h 390161"/>
              <a:gd name="connsiteX0" fmla="*/ 0 w 1230086"/>
              <a:gd name="connsiteY0" fmla="*/ 0 h 390161"/>
              <a:gd name="connsiteX1" fmla="*/ 1230086 w 1230086"/>
              <a:gd name="connsiteY1" fmla="*/ 21771 h 390161"/>
              <a:gd name="connsiteX2" fmla="*/ 457200 w 1230086"/>
              <a:gd name="connsiteY2" fmla="*/ 113708 h 390161"/>
              <a:gd name="connsiteX3" fmla="*/ 1023473 w 1230086"/>
              <a:gd name="connsiteY3" fmla="*/ 113276 h 390161"/>
              <a:gd name="connsiteX4" fmla="*/ 1091050 w 1230086"/>
              <a:gd name="connsiteY4" fmla="*/ 390161 h 390161"/>
              <a:gd name="connsiteX5" fmla="*/ 7869 w 1230086"/>
              <a:gd name="connsiteY5" fmla="*/ 385634 h 390161"/>
              <a:gd name="connsiteX6" fmla="*/ 0 w 1230086"/>
              <a:gd name="connsiteY6" fmla="*/ 0 h 390161"/>
              <a:gd name="connsiteX0" fmla="*/ 0 w 1091050"/>
              <a:gd name="connsiteY0" fmla="*/ 0 h 390161"/>
              <a:gd name="connsiteX1" fmla="*/ 502791 w 1091050"/>
              <a:gd name="connsiteY1" fmla="*/ 11209 h 390161"/>
              <a:gd name="connsiteX2" fmla="*/ 457200 w 1091050"/>
              <a:gd name="connsiteY2" fmla="*/ 113708 h 390161"/>
              <a:gd name="connsiteX3" fmla="*/ 1023473 w 1091050"/>
              <a:gd name="connsiteY3" fmla="*/ 113276 h 390161"/>
              <a:gd name="connsiteX4" fmla="*/ 1091050 w 1091050"/>
              <a:gd name="connsiteY4" fmla="*/ 390161 h 390161"/>
              <a:gd name="connsiteX5" fmla="*/ 7869 w 1091050"/>
              <a:gd name="connsiteY5" fmla="*/ 385634 h 390161"/>
              <a:gd name="connsiteX6" fmla="*/ 0 w 1091050"/>
              <a:gd name="connsiteY6" fmla="*/ 0 h 390161"/>
              <a:gd name="connsiteX0" fmla="*/ 0 w 1091050"/>
              <a:gd name="connsiteY0" fmla="*/ 0 h 390161"/>
              <a:gd name="connsiteX1" fmla="*/ 502791 w 1091050"/>
              <a:gd name="connsiteY1" fmla="*/ 11209 h 390161"/>
              <a:gd name="connsiteX2" fmla="*/ 457200 w 1091050"/>
              <a:gd name="connsiteY2" fmla="*/ 113708 h 390161"/>
              <a:gd name="connsiteX3" fmla="*/ 1030617 w 1091050"/>
              <a:gd name="connsiteY3" fmla="*/ 106132 h 390161"/>
              <a:gd name="connsiteX4" fmla="*/ 1091050 w 1091050"/>
              <a:gd name="connsiteY4" fmla="*/ 390161 h 390161"/>
              <a:gd name="connsiteX5" fmla="*/ 7869 w 1091050"/>
              <a:gd name="connsiteY5" fmla="*/ 385634 h 390161"/>
              <a:gd name="connsiteX6" fmla="*/ 0 w 1091050"/>
              <a:gd name="connsiteY6" fmla="*/ 0 h 390161"/>
              <a:gd name="connsiteX0" fmla="*/ 0 w 1091050"/>
              <a:gd name="connsiteY0" fmla="*/ 0 h 390161"/>
              <a:gd name="connsiteX1" fmla="*/ 502791 w 1091050"/>
              <a:gd name="connsiteY1" fmla="*/ 11209 h 390161"/>
              <a:gd name="connsiteX2" fmla="*/ 466725 w 1091050"/>
              <a:gd name="connsiteY2" fmla="*/ 106564 h 390161"/>
              <a:gd name="connsiteX3" fmla="*/ 1030617 w 1091050"/>
              <a:gd name="connsiteY3" fmla="*/ 106132 h 390161"/>
              <a:gd name="connsiteX4" fmla="*/ 1091050 w 1091050"/>
              <a:gd name="connsiteY4" fmla="*/ 390161 h 390161"/>
              <a:gd name="connsiteX5" fmla="*/ 7869 w 1091050"/>
              <a:gd name="connsiteY5" fmla="*/ 385634 h 390161"/>
              <a:gd name="connsiteX6" fmla="*/ 0 w 1091050"/>
              <a:gd name="connsiteY6" fmla="*/ 0 h 390161"/>
              <a:gd name="connsiteX0" fmla="*/ 0 w 1091050"/>
              <a:gd name="connsiteY0" fmla="*/ 0 h 390161"/>
              <a:gd name="connsiteX1" fmla="*/ 500410 w 1091050"/>
              <a:gd name="connsiteY1" fmla="*/ 1684 h 390161"/>
              <a:gd name="connsiteX2" fmla="*/ 466725 w 1091050"/>
              <a:gd name="connsiteY2" fmla="*/ 106564 h 390161"/>
              <a:gd name="connsiteX3" fmla="*/ 1030617 w 1091050"/>
              <a:gd name="connsiteY3" fmla="*/ 106132 h 390161"/>
              <a:gd name="connsiteX4" fmla="*/ 1091050 w 1091050"/>
              <a:gd name="connsiteY4" fmla="*/ 390161 h 390161"/>
              <a:gd name="connsiteX5" fmla="*/ 7869 w 1091050"/>
              <a:gd name="connsiteY5" fmla="*/ 385634 h 390161"/>
              <a:gd name="connsiteX6" fmla="*/ 0 w 1091050"/>
              <a:gd name="connsiteY6" fmla="*/ 0 h 390161"/>
              <a:gd name="connsiteX0" fmla="*/ 0 w 1091050"/>
              <a:gd name="connsiteY0" fmla="*/ 0 h 390161"/>
              <a:gd name="connsiteX1" fmla="*/ 500410 w 1091050"/>
              <a:gd name="connsiteY1" fmla="*/ 1684 h 390161"/>
              <a:gd name="connsiteX2" fmla="*/ 466725 w 1091050"/>
              <a:gd name="connsiteY2" fmla="*/ 106564 h 390161"/>
              <a:gd name="connsiteX3" fmla="*/ 1030617 w 1091050"/>
              <a:gd name="connsiteY3" fmla="*/ 106132 h 390161"/>
              <a:gd name="connsiteX4" fmla="*/ 1091050 w 1091050"/>
              <a:gd name="connsiteY4" fmla="*/ 390161 h 390161"/>
              <a:gd name="connsiteX5" fmla="*/ 3106 w 1091050"/>
              <a:gd name="connsiteY5" fmla="*/ 388015 h 390161"/>
              <a:gd name="connsiteX6" fmla="*/ 0 w 1091050"/>
              <a:gd name="connsiteY6" fmla="*/ 0 h 390161"/>
              <a:gd name="connsiteX0" fmla="*/ 2692 w 1088979"/>
              <a:gd name="connsiteY0" fmla="*/ 697 h 388477"/>
              <a:gd name="connsiteX1" fmla="*/ 498339 w 1088979"/>
              <a:gd name="connsiteY1" fmla="*/ 0 h 388477"/>
              <a:gd name="connsiteX2" fmla="*/ 464654 w 1088979"/>
              <a:gd name="connsiteY2" fmla="*/ 104880 h 388477"/>
              <a:gd name="connsiteX3" fmla="*/ 1028546 w 1088979"/>
              <a:gd name="connsiteY3" fmla="*/ 104448 h 388477"/>
              <a:gd name="connsiteX4" fmla="*/ 1088979 w 1088979"/>
              <a:gd name="connsiteY4" fmla="*/ 388477 h 388477"/>
              <a:gd name="connsiteX5" fmla="*/ 1035 w 1088979"/>
              <a:gd name="connsiteY5" fmla="*/ 386331 h 388477"/>
              <a:gd name="connsiteX6" fmla="*/ 2692 w 1088979"/>
              <a:gd name="connsiteY6" fmla="*/ 697 h 388477"/>
              <a:gd name="connsiteX0" fmla="*/ 310 w 1088979"/>
              <a:gd name="connsiteY0" fmla="*/ 697 h 388477"/>
              <a:gd name="connsiteX1" fmla="*/ 498339 w 1088979"/>
              <a:gd name="connsiteY1" fmla="*/ 0 h 388477"/>
              <a:gd name="connsiteX2" fmla="*/ 464654 w 1088979"/>
              <a:gd name="connsiteY2" fmla="*/ 104880 h 388477"/>
              <a:gd name="connsiteX3" fmla="*/ 1028546 w 1088979"/>
              <a:gd name="connsiteY3" fmla="*/ 104448 h 388477"/>
              <a:gd name="connsiteX4" fmla="*/ 1088979 w 1088979"/>
              <a:gd name="connsiteY4" fmla="*/ 388477 h 388477"/>
              <a:gd name="connsiteX5" fmla="*/ 1035 w 1088979"/>
              <a:gd name="connsiteY5" fmla="*/ 386331 h 388477"/>
              <a:gd name="connsiteX6" fmla="*/ 310 w 1088979"/>
              <a:gd name="connsiteY6" fmla="*/ 697 h 388477"/>
              <a:gd name="connsiteX0" fmla="*/ 310 w 1088979"/>
              <a:gd name="connsiteY0" fmla="*/ 697 h 388477"/>
              <a:gd name="connsiteX1" fmla="*/ 498339 w 1088979"/>
              <a:gd name="connsiteY1" fmla="*/ 0 h 388477"/>
              <a:gd name="connsiteX2" fmla="*/ 1028546 w 1088979"/>
              <a:gd name="connsiteY2" fmla="*/ 104448 h 388477"/>
              <a:gd name="connsiteX3" fmla="*/ 1088979 w 1088979"/>
              <a:gd name="connsiteY3" fmla="*/ 388477 h 388477"/>
              <a:gd name="connsiteX4" fmla="*/ 1035 w 1088979"/>
              <a:gd name="connsiteY4" fmla="*/ 386331 h 388477"/>
              <a:gd name="connsiteX5" fmla="*/ 310 w 1088979"/>
              <a:gd name="connsiteY5" fmla="*/ 697 h 388477"/>
              <a:gd name="connsiteX0" fmla="*/ 310 w 1088979"/>
              <a:gd name="connsiteY0" fmla="*/ 0 h 387780"/>
              <a:gd name="connsiteX1" fmla="*/ 1028546 w 1088979"/>
              <a:gd name="connsiteY1" fmla="*/ 103751 h 387780"/>
              <a:gd name="connsiteX2" fmla="*/ 1088979 w 1088979"/>
              <a:gd name="connsiteY2" fmla="*/ 387780 h 387780"/>
              <a:gd name="connsiteX3" fmla="*/ 1035 w 1088979"/>
              <a:gd name="connsiteY3" fmla="*/ 385634 h 387780"/>
              <a:gd name="connsiteX4" fmla="*/ 310 w 1088979"/>
              <a:gd name="connsiteY4" fmla="*/ 0 h 387780"/>
              <a:gd name="connsiteX0" fmla="*/ 49471 w 1088979"/>
              <a:gd name="connsiteY0" fmla="*/ 0 h 393431"/>
              <a:gd name="connsiteX1" fmla="*/ 1028546 w 1088979"/>
              <a:gd name="connsiteY1" fmla="*/ 109402 h 393431"/>
              <a:gd name="connsiteX2" fmla="*/ 1088979 w 1088979"/>
              <a:gd name="connsiteY2" fmla="*/ 393431 h 393431"/>
              <a:gd name="connsiteX3" fmla="*/ 1035 w 1088979"/>
              <a:gd name="connsiteY3" fmla="*/ 391285 h 393431"/>
              <a:gd name="connsiteX4" fmla="*/ 49471 w 1088979"/>
              <a:gd name="connsiteY4" fmla="*/ 0 h 393431"/>
              <a:gd name="connsiteX0" fmla="*/ 48436 w 1087944"/>
              <a:gd name="connsiteY0" fmla="*/ 0 h 393431"/>
              <a:gd name="connsiteX1" fmla="*/ 1027511 w 1087944"/>
              <a:gd name="connsiteY1" fmla="*/ 109402 h 393431"/>
              <a:gd name="connsiteX2" fmla="*/ 1087944 w 1087944"/>
              <a:gd name="connsiteY2" fmla="*/ 393431 h 393431"/>
              <a:gd name="connsiteX3" fmla="*/ 0 w 1087944"/>
              <a:gd name="connsiteY3" fmla="*/ 391285 h 393431"/>
              <a:gd name="connsiteX4" fmla="*/ 48436 w 1087944"/>
              <a:gd name="connsiteY4" fmla="*/ 0 h 393431"/>
              <a:gd name="connsiteX0" fmla="*/ 48436 w 4472120"/>
              <a:gd name="connsiteY0" fmla="*/ 0 h 391284"/>
              <a:gd name="connsiteX1" fmla="*/ 1027511 w 4472120"/>
              <a:gd name="connsiteY1" fmla="*/ 109402 h 391284"/>
              <a:gd name="connsiteX2" fmla="*/ 4472120 w 4472120"/>
              <a:gd name="connsiteY2" fmla="*/ 321302 h 391284"/>
              <a:gd name="connsiteX3" fmla="*/ 0 w 4472120"/>
              <a:gd name="connsiteY3" fmla="*/ 391285 h 391284"/>
              <a:gd name="connsiteX4" fmla="*/ 48436 w 4472120"/>
              <a:gd name="connsiteY4" fmla="*/ 0 h 391284"/>
              <a:gd name="connsiteX0" fmla="*/ 48436 w 4550640"/>
              <a:gd name="connsiteY0" fmla="*/ 0 h 391284"/>
              <a:gd name="connsiteX1" fmla="*/ 4550640 w 4550640"/>
              <a:gd name="connsiteY1" fmla="*/ 37273 h 391284"/>
              <a:gd name="connsiteX2" fmla="*/ 4472120 w 4550640"/>
              <a:gd name="connsiteY2" fmla="*/ 321302 h 391284"/>
              <a:gd name="connsiteX3" fmla="*/ 0 w 4550640"/>
              <a:gd name="connsiteY3" fmla="*/ 391285 h 391284"/>
              <a:gd name="connsiteX4" fmla="*/ 48436 w 4550640"/>
              <a:gd name="connsiteY4" fmla="*/ 0 h 391284"/>
              <a:gd name="connsiteX0" fmla="*/ 48436 w 4562546"/>
              <a:gd name="connsiteY0" fmla="*/ 0 h 391284"/>
              <a:gd name="connsiteX1" fmla="*/ 4562546 w 4562546"/>
              <a:gd name="connsiteY1" fmla="*/ 119386 h 391284"/>
              <a:gd name="connsiteX2" fmla="*/ 4472120 w 4562546"/>
              <a:gd name="connsiteY2" fmla="*/ 321302 h 391284"/>
              <a:gd name="connsiteX3" fmla="*/ 0 w 4562546"/>
              <a:gd name="connsiteY3" fmla="*/ 391285 h 391284"/>
              <a:gd name="connsiteX4" fmla="*/ 48436 w 4562546"/>
              <a:gd name="connsiteY4" fmla="*/ 0 h 391284"/>
              <a:gd name="connsiteX0" fmla="*/ 48436 w 4536352"/>
              <a:gd name="connsiteY0" fmla="*/ 0 h 391284"/>
              <a:gd name="connsiteX1" fmla="*/ 4536352 w 4536352"/>
              <a:gd name="connsiteY1" fmla="*/ 48223 h 391284"/>
              <a:gd name="connsiteX2" fmla="*/ 4472120 w 4536352"/>
              <a:gd name="connsiteY2" fmla="*/ 321302 h 391284"/>
              <a:gd name="connsiteX3" fmla="*/ 0 w 4536352"/>
              <a:gd name="connsiteY3" fmla="*/ 391285 h 391284"/>
              <a:gd name="connsiteX4" fmla="*/ 48436 w 4536352"/>
              <a:gd name="connsiteY4" fmla="*/ 0 h 391284"/>
              <a:gd name="connsiteX0" fmla="*/ 55580 w 4536352"/>
              <a:gd name="connsiteY0" fmla="*/ 0 h 363914"/>
              <a:gd name="connsiteX1" fmla="*/ 4536352 w 4536352"/>
              <a:gd name="connsiteY1" fmla="*/ 20853 h 363914"/>
              <a:gd name="connsiteX2" fmla="*/ 4472120 w 4536352"/>
              <a:gd name="connsiteY2" fmla="*/ 293932 h 363914"/>
              <a:gd name="connsiteX3" fmla="*/ 0 w 4536352"/>
              <a:gd name="connsiteY3" fmla="*/ 363915 h 363914"/>
              <a:gd name="connsiteX4" fmla="*/ 55580 w 4536352"/>
              <a:gd name="connsiteY4" fmla="*/ 0 h 363914"/>
              <a:gd name="connsiteX0" fmla="*/ 131780 w 4536352"/>
              <a:gd name="connsiteY0" fmla="*/ 154319 h 343061"/>
              <a:gd name="connsiteX1" fmla="*/ 4536352 w 4536352"/>
              <a:gd name="connsiteY1" fmla="*/ 0 h 343061"/>
              <a:gd name="connsiteX2" fmla="*/ 4472120 w 4536352"/>
              <a:gd name="connsiteY2" fmla="*/ 273079 h 343061"/>
              <a:gd name="connsiteX3" fmla="*/ 0 w 4536352"/>
              <a:gd name="connsiteY3" fmla="*/ 343062 h 343061"/>
              <a:gd name="connsiteX4" fmla="*/ 131780 w 4536352"/>
              <a:gd name="connsiteY4" fmla="*/ 154319 h 343061"/>
              <a:gd name="connsiteX0" fmla="*/ 48436 w 4536352"/>
              <a:gd name="connsiteY0" fmla="*/ 0 h 369387"/>
              <a:gd name="connsiteX1" fmla="*/ 4536352 w 4536352"/>
              <a:gd name="connsiteY1" fmla="*/ 26326 h 369387"/>
              <a:gd name="connsiteX2" fmla="*/ 4472120 w 4536352"/>
              <a:gd name="connsiteY2" fmla="*/ 299405 h 369387"/>
              <a:gd name="connsiteX3" fmla="*/ 0 w 4536352"/>
              <a:gd name="connsiteY3" fmla="*/ 369388 h 369387"/>
              <a:gd name="connsiteX4" fmla="*/ 48436 w 4536352"/>
              <a:gd name="connsiteY4" fmla="*/ 0 h 369387"/>
              <a:gd name="connsiteX0" fmla="*/ 142941 w 4630857"/>
              <a:gd name="connsiteY0" fmla="*/ 0 h 353997"/>
              <a:gd name="connsiteX1" fmla="*/ 4630857 w 4630857"/>
              <a:gd name="connsiteY1" fmla="*/ 26326 h 353997"/>
              <a:gd name="connsiteX2" fmla="*/ 4566625 w 4630857"/>
              <a:gd name="connsiteY2" fmla="*/ 299405 h 353997"/>
              <a:gd name="connsiteX3" fmla="*/ 0 w 4630857"/>
              <a:gd name="connsiteY3" fmla="*/ 353997 h 353997"/>
              <a:gd name="connsiteX4" fmla="*/ 142941 w 4630857"/>
              <a:gd name="connsiteY4" fmla="*/ 0 h 353997"/>
              <a:gd name="connsiteX0" fmla="*/ 379208 w 4630857"/>
              <a:gd name="connsiteY0" fmla="*/ 4456 h 327671"/>
              <a:gd name="connsiteX1" fmla="*/ 4630857 w 4630857"/>
              <a:gd name="connsiteY1" fmla="*/ 0 h 327671"/>
              <a:gd name="connsiteX2" fmla="*/ 4566625 w 4630857"/>
              <a:gd name="connsiteY2" fmla="*/ 273079 h 327671"/>
              <a:gd name="connsiteX3" fmla="*/ 0 w 4630857"/>
              <a:gd name="connsiteY3" fmla="*/ 327671 h 327671"/>
              <a:gd name="connsiteX4" fmla="*/ 379208 w 4630857"/>
              <a:gd name="connsiteY4" fmla="*/ 4456 h 327671"/>
              <a:gd name="connsiteX0" fmla="*/ 379208 w 4670581"/>
              <a:gd name="connsiteY0" fmla="*/ 4456 h 327671"/>
              <a:gd name="connsiteX1" fmla="*/ 4630857 w 4670581"/>
              <a:gd name="connsiteY1" fmla="*/ 0 h 327671"/>
              <a:gd name="connsiteX2" fmla="*/ 4670581 w 4670581"/>
              <a:gd name="connsiteY2" fmla="*/ 315405 h 327671"/>
              <a:gd name="connsiteX3" fmla="*/ 0 w 4670581"/>
              <a:gd name="connsiteY3" fmla="*/ 327671 h 327671"/>
              <a:gd name="connsiteX4" fmla="*/ 379208 w 4670581"/>
              <a:gd name="connsiteY4" fmla="*/ 4456 h 327671"/>
              <a:gd name="connsiteX0" fmla="*/ 379208 w 4670581"/>
              <a:gd name="connsiteY0" fmla="*/ -1 h 323214"/>
              <a:gd name="connsiteX1" fmla="*/ 4545802 w 4670581"/>
              <a:gd name="connsiteY1" fmla="*/ 53258 h 323214"/>
              <a:gd name="connsiteX2" fmla="*/ 4670581 w 4670581"/>
              <a:gd name="connsiteY2" fmla="*/ 310948 h 323214"/>
              <a:gd name="connsiteX3" fmla="*/ 0 w 4670581"/>
              <a:gd name="connsiteY3" fmla="*/ 323214 h 323214"/>
              <a:gd name="connsiteX4" fmla="*/ 379208 w 4670581"/>
              <a:gd name="connsiteY4" fmla="*/ -1 h 323214"/>
              <a:gd name="connsiteX0" fmla="*/ 0 w 4745669"/>
              <a:gd name="connsiteY0" fmla="*/ 4456 h 269955"/>
              <a:gd name="connsiteX1" fmla="*/ 4620890 w 4745669"/>
              <a:gd name="connsiteY1" fmla="*/ -1 h 269955"/>
              <a:gd name="connsiteX2" fmla="*/ 4745669 w 4745669"/>
              <a:gd name="connsiteY2" fmla="*/ 257689 h 269955"/>
              <a:gd name="connsiteX3" fmla="*/ 75088 w 4745669"/>
              <a:gd name="connsiteY3" fmla="*/ 269955 h 269955"/>
              <a:gd name="connsiteX4" fmla="*/ 0 w 4745669"/>
              <a:gd name="connsiteY4" fmla="*/ 4456 h 269955"/>
              <a:gd name="connsiteX0" fmla="*/ 0 w 4745669"/>
              <a:gd name="connsiteY0" fmla="*/ 4458 h 273804"/>
              <a:gd name="connsiteX1" fmla="*/ 4620890 w 4745669"/>
              <a:gd name="connsiteY1" fmla="*/ 1 h 273804"/>
              <a:gd name="connsiteX2" fmla="*/ 4745669 w 4745669"/>
              <a:gd name="connsiteY2" fmla="*/ 257691 h 273804"/>
              <a:gd name="connsiteX3" fmla="*/ 90402 w 4745669"/>
              <a:gd name="connsiteY3" fmla="*/ 273804 h 273804"/>
              <a:gd name="connsiteX4" fmla="*/ 0 w 4745669"/>
              <a:gd name="connsiteY4" fmla="*/ 4458 h 273804"/>
              <a:gd name="connsiteX0" fmla="*/ 0 w 4715043"/>
              <a:gd name="connsiteY0" fmla="*/ 4456 h 273802"/>
              <a:gd name="connsiteX1" fmla="*/ 4620890 w 4715043"/>
              <a:gd name="connsiteY1" fmla="*/ -1 h 273802"/>
              <a:gd name="connsiteX2" fmla="*/ 4715043 w 4715043"/>
              <a:gd name="connsiteY2" fmla="*/ 242298 h 273802"/>
              <a:gd name="connsiteX3" fmla="*/ 90402 w 4715043"/>
              <a:gd name="connsiteY3" fmla="*/ 273802 h 273802"/>
              <a:gd name="connsiteX4" fmla="*/ 0 w 4715043"/>
              <a:gd name="connsiteY4" fmla="*/ 4456 h 273802"/>
              <a:gd name="connsiteX0" fmla="*/ 0 w 5289574"/>
              <a:gd name="connsiteY0" fmla="*/ -1 h 269345"/>
              <a:gd name="connsiteX1" fmla="*/ 5289574 w 5289574"/>
              <a:gd name="connsiteY1" fmla="*/ 22476 h 269345"/>
              <a:gd name="connsiteX2" fmla="*/ 4715043 w 5289574"/>
              <a:gd name="connsiteY2" fmla="*/ 237841 h 269345"/>
              <a:gd name="connsiteX3" fmla="*/ 90402 w 5289574"/>
              <a:gd name="connsiteY3" fmla="*/ 269345 h 269345"/>
              <a:gd name="connsiteX4" fmla="*/ 0 w 5289574"/>
              <a:gd name="connsiteY4" fmla="*/ -1 h 269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574" h="269345">
                <a:moveTo>
                  <a:pt x="0" y="-1"/>
                </a:moveTo>
                <a:lnTo>
                  <a:pt x="5289574" y="22476"/>
                </a:lnTo>
                <a:lnTo>
                  <a:pt x="4715043" y="237841"/>
                </a:lnTo>
                <a:lnTo>
                  <a:pt x="90402" y="269345"/>
                </a:lnTo>
                <a:lnTo>
                  <a:pt x="0" y="-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bwMode="gray">
          <a:xfrm>
            <a:off x="8417311" y="6360399"/>
            <a:ext cx="593340" cy="149573"/>
          </a:xfrm>
          <a:custGeom>
            <a:avLst/>
            <a:gdLst>
              <a:gd name="connsiteX0" fmla="*/ 0 w 1371600"/>
              <a:gd name="connsiteY0" fmla="*/ 0 h 206828"/>
              <a:gd name="connsiteX1" fmla="*/ 1230086 w 1371600"/>
              <a:gd name="connsiteY1" fmla="*/ 21771 h 206828"/>
              <a:gd name="connsiteX2" fmla="*/ 1371600 w 1371600"/>
              <a:gd name="connsiteY2" fmla="*/ 119743 h 206828"/>
              <a:gd name="connsiteX3" fmla="*/ 522515 w 1371600"/>
              <a:gd name="connsiteY3" fmla="*/ 130628 h 206828"/>
              <a:gd name="connsiteX4" fmla="*/ 511629 w 1371600"/>
              <a:gd name="connsiteY4" fmla="*/ 206828 h 206828"/>
              <a:gd name="connsiteX5" fmla="*/ 10886 w 1371600"/>
              <a:gd name="connsiteY5" fmla="*/ 206828 h 206828"/>
              <a:gd name="connsiteX6" fmla="*/ 0 w 1371600"/>
              <a:gd name="connsiteY6" fmla="*/ 0 h 206828"/>
              <a:gd name="connsiteX0" fmla="*/ 0 w 1371600"/>
              <a:gd name="connsiteY0" fmla="*/ 0 h 206828"/>
              <a:gd name="connsiteX1" fmla="*/ 1230086 w 1371600"/>
              <a:gd name="connsiteY1" fmla="*/ 21771 h 206828"/>
              <a:gd name="connsiteX2" fmla="*/ 1371600 w 1371600"/>
              <a:gd name="connsiteY2" fmla="*/ 119743 h 206828"/>
              <a:gd name="connsiteX3" fmla="*/ 522515 w 1371600"/>
              <a:gd name="connsiteY3" fmla="*/ 130628 h 206828"/>
              <a:gd name="connsiteX4" fmla="*/ 511629 w 1371600"/>
              <a:gd name="connsiteY4" fmla="*/ 206828 h 206828"/>
              <a:gd name="connsiteX5" fmla="*/ 10886 w 1371600"/>
              <a:gd name="connsiteY5" fmla="*/ 206828 h 206828"/>
              <a:gd name="connsiteX6" fmla="*/ 0 w 1371600"/>
              <a:gd name="connsiteY6" fmla="*/ 0 h 206828"/>
              <a:gd name="connsiteX0" fmla="*/ 0 w 1367073"/>
              <a:gd name="connsiteY0" fmla="*/ 0 h 206828"/>
              <a:gd name="connsiteX1" fmla="*/ 1230086 w 1367073"/>
              <a:gd name="connsiteY1" fmla="*/ 21771 h 206828"/>
              <a:gd name="connsiteX2" fmla="*/ 1367073 w 1367073"/>
              <a:gd name="connsiteY2" fmla="*/ 143886 h 206828"/>
              <a:gd name="connsiteX3" fmla="*/ 522515 w 1367073"/>
              <a:gd name="connsiteY3" fmla="*/ 130628 h 206828"/>
              <a:gd name="connsiteX4" fmla="*/ 511629 w 1367073"/>
              <a:gd name="connsiteY4" fmla="*/ 206828 h 206828"/>
              <a:gd name="connsiteX5" fmla="*/ 10886 w 1367073"/>
              <a:gd name="connsiteY5" fmla="*/ 206828 h 206828"/>
              <a:gd name="connsiteX6" fmla="*/ 0 w 1367073"/>
              <a:gd name="connsiteY6" fmla="*/ 0 h 206828"/>
              <a:gd name="connsiteX0" fmla="*/ 0 w 1367073"/>
              <a:gd name="connsiteY0" fmla="*/ 0 h 206828"/>
              <a:gd name="connsiteX1" fmla="*/ 1230086 w 1367073"/>
              <a:gd name="connsiteY1" fmla="*/ 21771 h 206828"/>
              <a:gd name="connsiteX2" fmla="*/ 1367073 w 1367073"/>
              <a:gd name="connsiteY2" fmla="*/ 143886 h 206828"/>
              <a:gd name="connsiteX3" fmla="*/ 508180 w 1367073"/>
              <a:gd name="connsiteY3" fmla="*/ 135909 h 206828"/>
              <a:gd name="connsiteX4" fmla="*/ 511629 w 1367073"/>
              <a:gd name="connsiteY4" fmla="*/ 206828 h 206828"/>
              <a:gd name="connsiteX5" fmla="*/ 10886 w 1367073"/>
              <a:gd name="connsiteY5" fmla="*/ 206828 h 206828"/>
              <a:gd name="connsiteX6" fmla="*/ 0 w 1367073"/>
              <a:gd name="connsiteY6" fmla="*/ 0 h 206828"/>
              <a:gd name="connsiteX0" fmla="*/ 0 w 1367073"/>
              <a:gd name="connsiteY0" fmla="*/ 0 h 206828"/>
              <a:gd name="connsiteX1" fmla="*/ 1230086 w 1367073"/>
              <a:gd name="connsiteY1" fmla="*/ 21771 h 206828"/>
              <a:gd name="connsiteX2" fmla="*/ 1367073 w 1367073"/>
              <a:gd name="connsiteY2" fmla="*/ 143886 h 206828"/>
              <a:gd name="connsiteX3" fmla="*/ 508180 w 1367073"/>
              <a:gd name="connsiteY3" fmla="*/ 135909 h 206828"/>
              <a:gd name="connsiteX4" fmla="*/ 430902 w 1367073"/>
              <a:gd name="connsiteY4" fmla="*/ 205319 h 206828"/>
              <a:gd name="connsiteX5" fmla="*/ 10886 w 1367073"/>
              <a:gd name="connsiteY5" fmla="*/ 206828 h 206828"/>
              <a:gd name="connsiteX6" fmla="*/ 0 w 1367073"/>
              <a:gd name="connsiteY6" fmla="*/ 0 h 206828"/>
              <a:gd name="connsiteX0" fmla="*/ 0 w 1367073"/>
              <a:gd name="connsiteY0" fmla="*/ 0 h 206828"/>
              <a:gd name="connsiteX1" fmla="*/ 1230086 w 1367073"/>
              <a:gd name="connsiteY1" fmla="*/ 21771 h 206828"/>
              <a:gd name="connsiteX2" fmla="*/ 1367073 w 1367073"/>
              <a:gd name="connsiteY2" fmla="*/ 143886 h 206828"/>
              <a:gd name="connsiteX3" fmla="*/ 502899 w 1367073"/>
              <a:gd name="connsiteY3" fmla="*/ 135155 h 206828"/>
              <a:gd name="connsiteX4" fmla="*/ 430902 w 1367073"/>
              <a:gd name="connsiteY4" fmla="*/ 205319 h 206828"/>
              <a:gd name="connsiteX5" fmla="*/ 10886 w 1367073"/>
              <a:gd name="connsiteY5" fmla="*/ 206828 h 206828"/>
              <a:gd name="connsiteX6" fmla="*/ 0 w 1367073"/>
              <a:gd name="connsiteY6" fmla="*/ 0 h 206828"/>
              <a:gd name="connsiteX0" fmla="*/ 0 w 1367073"/>
              <a:gd name="connsiteY0" fmla="*/ 0 h 206828"/>
              <a:gd name="connsiteX1" fmla="*/ 1230086 w 1367073"/>
              <a:gd name="connsiteY1" fmla="*/ 21771 h 206828"/>
              <a:gd name="connsiteX2" fmla="*/ 1367073 w 1367073"/>
              <a:gd name="connsiteY2" fmla="*/ 143886 h 206828"/>
              <a:gd name="connsiteX3" fmla="*/ 521760 w 1367073"/>
              <a:gd name="connsiteY3" fmla="*/ 146472 h 206828"/>
              <a:gd name="connsiteX4" fmla="*/ 430902 w 1367073"/>
              <a:gd name="connsiteY4" fmla="*/ 205319 h 206828"/>
              <a:gd name="connsiteX5" fmla="*/ 10886 w 1367073"/>
              <a:gd name="connsiteY5" fmla="*/ 206828 h 206828"/>
              <a:gd name="connsiteX6" fmla="*/ 0 w 1367073"/>
              <a:gd name="connsiteY6" fmla="*/ 0 h 206828"/>
              <a:gd name="connsiteX0" fmla="*/ 0 w 1367073"/>
              <a:gd name="connsiteY0" fmla="*/ 0 h 209846"/>
              <a:gd name="connsiteX1" fmla="*/ 1230086 w 1367073"/>
              <a:gd name="connsiteY1" fmla="*/ 21771 h 209846"/>
              <a:gd name="connsiteX2" fmla="*/ 1367073 w 1367073"/>
              <a:gd name="connsiteY2" fmla="*/ 143886 h 209846"/>
              <a:gd name="connsiteX3" fmla="*/ 521760 w 1367073"/>
              <a:gd name="connsiteY3" fmla="*/ 146472 h 209846"/>
              <a:gd name="connsiteX4" fmla="*/ 507856 w 1367073"/>
              <a:gd name="connsiteY4" fmla="*/ 209846 h 209846"/>
              <a:gd name="connsiteX5" fmla="*/ 10886 w 1367073"/>
              <a:gd name="connsiteY5" fmla="*/ 206828 h 209846"/>
              <a:gd name="connsiteX6" fmla="*/ 0 w 1367073"/>
              <a:gd name="connsiteY6" fmla="*/ 0 h 209846"/>
              <a:gd name="connsiteX0" fmla="*/ 0 w 1367073"/>
              <a:gd name="connsiteY0" fmla="*/ 0 h 209846"/>
              <a:gd name="connsiteX1" fmla="*/ 1230086 w 1367073"/>
              <a:gd name="connsiteY1" fmla="*/ 21771 h 209846"/>
              <a:gd name="connsiteX2" fmla="*/ 1367073 w 1367073"/>
              <a:gd name="connsiteY2" fmla="*/ 143886 h 209846"/>
              <a:gd name="connsiteX3" fmla="*/ 521760 w 1367073"/>
              <a:gd name="connsiteY3" fmla="*/ 146472 h 209846"/>
              <a:gd name="connsiteX4" fmla="*/ 507856 w 1367073"/>
              <a:gd name="connsiteY4" fmla="*/ 209846 h 209846"/>
              <a:gd name="connsiteX5" fmla="*/ 1833 w 1367073"/>
              <a:gd name="connsiteY5" fmla="*/ 208337 h 209846"/>
              <a:gd name="connsiteX6" fmla="*/ 0 w 1367073"/>
              <a:gd name="connsiteY6" fmla="*/ 0 h 209846"/>
              <a:gd name="connsiteX0" fmla="*/ 0 w 1367073"/>
              <a:gd name="connsiteY0" fmla="*/ 0 h 385634"/>
              <a:gd name="connsiteX1" fmla="*/ 1230086 w 1367073"/>
              <a:gd name="connsiteY1" fmla="*/ 21771 h 385634"/>
              <a:gd name="connsiteX2" fmla="*/ 1367073 w 1367073"/>
              <a:gd name="connsiteY2" fmla="*/ 143886 h 385634"/>
              <a:gd name="connsiteX3" fmla="*/ 521760 w 1367073"/>
              <a:gd name="connsiteY3" fmla="*/ 146472 h 385634"/>
              <a:gd name="connsiteX4" fmla="*/ 507856 w 1367073"/>
              <a:gd name="connsiteY4" fmla="*/ 209846 h 385634"/>
              <a:gd name="connsiteX5" fmla="*/ 7869 w 1367073"/>
              <a:gd name="connsiteY5" fmla="*/ 385634 h 385634"/>
              <a:gd name="connsiteX6" fmla="*/ 0 w 1367073"/>
              <a:gd name="connsiteY6" fmla="*/ 0 h 385634"/>
              <a:gd name="connsiteX0" fmla="*/ 0 w 1367073"/>
              <a:gd name="connsiteY0" fmla="*/ 0 h 390161"/>
              <a:gd name="connsiteX1" fmla="*/ 1230086 w 1367073"/>
              <a:gd name="connsiteY1" fmla="*/ 21771 h 390161"/>
              <a:gd name="connsiteX2" fmla="*/ 1367073 w 1367073"/>
              <a:gd name="connsiteY2" fmla="*/ 143886 h 390161"/>
              <a:gd name="connsiteX3" fmla="*/ 521760 w 1367073"/>
              <a:gd name="connsiteY3" fmla="*/ 146472 h 390161"/>
              <a:gd name="connsiteX4" fmla="*/ 1091050 w 1367073"/>
              <a:gd name="connsiteY4" fmla="*/ 390161 h 390161"/>
              <a:gd name="connsiteX5" fmla="*/ 7869 w 1367073"/>
              <a:gd name="connsiteY5" fmla="*/ 385634 h 390161"/>
              <a:gd name="connsiteX6" fmla="*/ 0 w 1367073"/>
              <a:gd name="connsiteY6" fmla="*/ 0 h 390161"/>
              <a:gd name="connsiteX0" fmla="*/ 0 w 1367073"/>
              <a:gd name="connsiteY0" fmla="*/ 0 h 390161"/>
              <a:gd name="connsiteX1" fmla="*/ 1230086 w 1367073"/>
              <a:gd name="connsiteY1" fmla="*/ 21771 h 390161"/>
              <a:gd name="connsiteX2" fmla="*/ 1367073 w 1367073"/>
              <a:gd name="connsiteY2" fmla="*/ 143886 h 390161"/>
              <a:gd name="connsiteX3" fmla="*/ 1023473 w 1367073"/>
              <a:gd name="connsiteY3" fmla="*/ 113276 h 390161"/>
              <a:gd name="connsiteX4" fmla="*/ 1091050 w 1367073"/>
              <a:gd name="connsiteY4" fmla="*/ 390161 h 390161"/>
              <a:gd name="connsiteX5" fmla="*/ 7869 w 1367073"/>
              <a:gd name="connsiteY5" fmla="*/ 385634 h 390161"/>
              <a:gd name="connsiteX6" fmla="*/ 0 w 1367073"/>
              <a:gd name="connsiteY6" fmla="*/ 0 h 390161"/>
              <a:gd name="connsiteX0" fmla="*/ 0 w 1230086"/>
              <a:gd name="connsiteY0" fmla="*/ 0 h 390161"/>
              <a:gd name="connsiteX1" fmla="*/ 1230086 w 1230086"/>
              <a:gd name="connsiteY1" fmla="*/ 21771 h 390161"/>
              <a:gd name="connsiteX2" fmla="*/ 457200 w 1230086"/>
              <a:gd name="connsiteY2" fmla="*/ 113708 h 390161"/>
              <a:gd name="connsiteX3" fmla="*/ 1023473 w 1230086"/>
              <a:gd name="connsiteY3" fmla="*/ 113276 h 390161"/>
              <a:gd name="connsiteX4" fmla="*/ 1091050 w 1230086"/>
              <a:gd name="connsiteY4" fmla="*/ 390161 h 390161"/>
              <a:gd name="connsiteX5" fmla="*/ 7869 w 1230086"/>
              <a:gd name="connsiteY5" fmla="*/ 385634 h 390161"/>
              <a:gd name="connsiteX6" fmla="*/ 0 w 1230086"/>
              <a:gd name="connsiteY6" fmla="*/ 0 h 390161"/>
              <a:gd name="connsiteX0" fmla="*/ 0 w 1091050"/>
              <a:gd name="connsiteY0" fmla="*/ 0 h 390161"/>
              <a:gd name="connsiteX1" fmla="*/ 502791 w 1091050"/>
              <a:gd name="connsiteY1" fmla="*/ 11209 h 390161"/>
              <a:gd name="connsiteX2" fmla="*/ 457200 w 1091050"/>
              <a:gd name="connsiteY2" fmla="*/ 113708 h 390161"/>
              <a:gd name="connsiteX3" fmla="*/ 1023473 w 1091050"/>
              <a:gd name="connsiteY3" fmla="*/ 113276 h 390161"/>
              <a:gd name="connsiteX4" fmla="*/ 1091050 w 1091050"/>
              <a:gd name="connsiteY4" fmla="*/ 390161 h 390161"/>
              <a:gd name="connsiteX5" fmla="*/ 7869 w 1091050"/>
              <a:gd name="connsiteY5" fmla="*/ 385634 h 390161"/>
              <a:gd name="connsiteX6" fmla="*/ 0 w 1091050"/>
              <a:gd name="connsiteY6" fmla="*/ 0 h 390161"/>
              <a:gd name="connsiteX0" fmla="*/ 0 w 1091050"/>
              <a:gd name="connsiteY0" fmla="*/ 0 h 390161"/>
              <a:gd name="connsiteX1" fmla="*/ 502791 w 1091050"/>
              <a:gd name="connsiteY1" fmla="*/ 11209 h 390161"/>
              <a:gd name="connsiteX2" fmla="*/ 457200 w 1091050"/>
              <a:gd name="connsiteY2" fmla="*/ 113708 h 390161"/>
              <a:gd name="connsiteX3" fmla="*/ 1030617 w 1091050"/>
              <a:gd name="connsiteY3" fmla="*/ 106132 h 390161"/>
              <a:gd name="connsiteX4" fmla="*/ 1091050 w 1091050"/>
              <a:gd name="connsiteY4" fmla="*/ 390161 h 390161"/>
              <a:gd name="connsiteX5" fmla="*/ 7869 w 1091050"/>
              <a:gd name="connsiteY5" fmla="*/ 385634 h 390161"/>
              <a:gd name="connsiteX6" fmla="*/ 0 w 1091050"/>
              <a:gd name="connsiteY6" fmla="*/ 0 h 390161"/>
              <a:gd name="connsiteX0" fmla="*/ 0 w 1091050"/>
              <a:gd name="connsiteY0" fmla="*/ 0 h 390161"/>
              <a:gd name="connsiteX1" fmla="*/ 502791 w 1091050"/>
              <a:gd name="connsiteY1" fmla="*/ 11209 h 390161"/>
              <a:gd name="connsiteX2" fmla="*/ 466725 w 1091050"/>
              <a:gd name="connsiteY2" fmla="*/ 106564 h 390161"/>
              <a:gd name="connsiteX3" fmla="*/ 1030617 w 1091050"/>
              <a:gd name="connsiteY3" fmla="*/ 106132 h 390161"/>
              <a:gd name="connsiteX4" fmla="*/ 1091050 w 1091050"/>
              <a:gd name="connsiteY4" fmla="*/ 390161 h 390161"/>
              <a:gd name="connsiteX5" fmla="*/ 7869 w 1091050"/>
              <a:gd name="connsiteY5" fmla="*/ 385634 h 390161"/>
              <a:gd name="connsiteX6" fmla="*/ 0 w 1091050"/>
              <a:gd name="connsiteY6" fmla="*/ 0 h 390161"/>
              <a:gd name="connsiteX0" fmla="*/ 0 w 1091050"/>
              <a:gd name="connsiteY0" fmla="*/ 0 h 390161"/>
              <a:gd name="connsiteX1" fmla="*/ 500410 w 1091050"/>
              <a:gd name="connsiteY1" fmla="*/ 1684 h 390161"/>
              <a:gd name="connsiteX2" fmla="*/ 466725 w 1091050"/>
              <a:gd name="connsiteY2" fmla="*/ 106564 h 390161"/>
              <a:gd name="connsiteX3" fmla="*/ 1030617 w 1091050"/>
              <a:gd name="connsiteY3" fmla="*/ 106132 h 390161"/>
              <a:gd name="connsiteX4" fmla="*/ 1091050 w 1091050"/>
              <a:gd name="connsiteY4" fmla="*/ 390161 h 390161"/>
              <a:gd name="connsiteX5" fmla="*/ 7869 w 1091050"/>
              <a:gd name="connsiteY5" fmla="*/ 385634 h 390161"/>
              <a:gd name="connsiteX6" fmla="*/ 0 w 1091050"/>
              <a:gd name="connsiteY6" fmla="*/ 0 h 390161"/>
              <a:gd name="connsiteX0" fmla="*/ 0 w 1091050"/>
              <a:gd name="connsiteY0" fmla="*/ 0 h 390161"/>
              <a:gd name="connsiteX1" fmla="*/ 500410 w 1091050"/>
              <a:gd name="connsiteY1" fmla="*/ 1684 h 390161"/>
              <a:gd name="connsiteX2" fmla="*/ 466725 w 1091050"/>
              <a:gd name="connsiteY2" fmla="*/ 106564 h 390161"/>
              <a:gd name="connsiteX3" fmla="*/ 1030617 w 1091050"/>
              <a:gd name="connsiteY3" fmla="*/ 106132 h 390161"/>
              <a:gd name="connsiteX4" fmla="*/ 1091050 w 1091050"/>
              <a:gd name="connsiteY4" fmla="*/ 390161 h 390161"/>
              <a:gd name="connsiteX5" fmla="*/ 3106 w 1091050"/>
              <a:gd name="connsiteY5" fmla="*/ 388015 h 390161"/>
              <a:gd name="connsiteX6" fmla="*/ 0 w 1091050"/>
              <a:gd name="connsiteY6" fmla="*/ 0 h 390161"/>
              <a:gd name="connsiteX0" fmla="*/ 2692 w 1088979"/>
              <a:gd name="connsiteY0" fmla="*/ 697 h 388477"/>
              <a:gd name="connsiteX1" fmla="*/ 498339 w 1088979"/>
              <a:gd name="connsiteY1" fmla="*/ 0 h 388477"/>
              <a:gd name="connsiteX2" fmla="*/ 464654 w 1088979"/>
              <a:gd name="connsiteY2" fmla="*/ 104880 h 388477"/>
              <a:gd name="connsiteX3" fmla="*/ 1028546 w 1088979"/>
              <a:gd name="connsiteY3" fmla="*/ 104448 h 388477"/>
              <a:gd name="connsiteX4" fmla="*/ 1088979 w 1088979"/>
              <a:gd name="connsiteY4" fmla="*/ 388477 h 388477"/>
              <a:gd name="connsiteX5" fmla="*/ 1035 w 1088979"/>
              <a:gd name="connsiteY5" fmla="*/ 386331 h 388477"/>
              <a:gd name="connsiteX6" fmla="*/ 2692 w 1088979"/>
              <a:gd name="connsiteY6" fmla="*/ 697 h 388477"/>
              <a:gd name="connsiteX0" fmla="*/ 310 w 1088979"/>
              <a:gd name="connsiteY0" fmla="*/ 697 h 388477"/>
              <a:gd name="connsiteX1" fmla="*/ 498339 w 1088979"/>
              <a:gd name="connsiteY1" fmla="*/ 0 h 388477"/>
              <a:gd name="connsiteX2" fmla="*/ 464654 w 1088979"/>
              <a:gd name="connsiteY2" fmla="*/ 104880 h 388477"/>
              <a:gd name="connsiteX3" fmla="*/ 1028546 w 1088979"/>
              <a:gd name="connsiteY3" fmla="*/ 104448 h 388477"/>
              <a:gd name="connsiteX4" fmla="*/ 1088979 w 1088979"/>
              <a:gd name="connsiteY4" fmla="*/ 388477 h 388477"/>
              <a:gd name="connsiteX5" fmla="*/ 1035 w 1088979"/>
              <a:gd name="connsiteY5" fmla="*/ 386331 h 388477"/>
              <a:gd name="connsiteX6" fmla="*/ 310 w 1088979"/>
              <a:gd name="connsiteY6" fmla="*/ 697 h 388477"/>
              <a:gd name="connsiteX0" fmla="*/ 310 w 1088979"/>
              <a:gd name="connsiteY0" fmla="*/ 697 h 388477"/>
              <a:gd name="connsiteX1" fmla="*/ 498339 w 1088979"/>
              <a:gd name="connsiteY1" fmla="*/ 0 h 388477"/>
              <a:gd name="connsiteX2" fmla="*/ 1028546 w 1088979"/>
              <a:gd name="connsiteY2" fmla="*/ 104448 h 388477"/>
              <a:gd name="connsiteX3" fmla="*/ 1088979 w 1088979"/>
              <a:gd name="connsiteY3" fmla="*/ 388477 h 388477"/>
              <a:gd name="connsiteX4" fmla="*/ 1035 w 1088979"/>
              <a:gd name="connsiteY4" fmla="*/ 386331 h 388477"/>
              <a:gd name="connsiteX5" fmla="*/ 310 w 1088979"/>
              <a:gd name="connsiteY5" fmla="*/ 697 h 388477"/>
              <a:gd name="connsiteX0" fmla="*/ 310 w 1088979"/>
              <a:gd name="connsiteY0" fmla="*/ 0 h 387780"/>
              <a:gd name="connsiteX1" fmla="*/ 1028546 w 1088979"/>
              <a:gd name="connsiteY1" fmla="*/ 103751 h 387780"/>
              <a:gd name="connsiteX2" fmla="*/ 1088979 w 1088979"/>
              <a:gd name="connsiteY2" fmla="*/ 387780 h 387780"/>
              <a:gd name="connsiteX3" fmla="*/ 1035 w 1088979"/>
              <a:gd name="connsiteY3" fmla="*/ 385634 h 387780"/>
              <a:gd name="connsiteX4" fmla="*/ 310 w 1088979"/>
              <a:gd name="connsiteY4" fmla="*/ 0 h 387780"/>
              <a:gd name="connsiteX0" fmla="*/ 49471 w 1088979"/>
              <a:gd name="connsiteY0" fmla="*/ 0 h 393431"/>
              <a:gd name="connsiteX1" fmla="*/ 1028546 w 1088979"/>
              <a:gd name="connsiteY1" fmla="*/ 109402 h 393431"/>
              <a:gd name="connsiteX2" fmla="*/ 1088979 w 1088979"/>
              <a:gd name="connsiteY2" fmla="*/ 393431 h 393431"/>
              <a:gd name="connsiteX3" fmla="*/ 1035 w 1088979"/>
              <a:gd name="connsiteY3" fmla="*/ 391285 h 393431"/>
              <a:gd name="connsiteX4" fmla="*/ 49471 w 1088979"/>
              <a:gd name="connsiteY4" fmla="*/ 0 h 393431"/>
              <a:gd name="connsiteX0" fmla="*/ 48436 w 1087944"/>
              <a:gd name="connsiteY0" fmla="*/ 0 h 393431"/>
              <a:gd name="connsiteX1" fmla="*/ 1027511 w 1087944"/>
              <a:gd name="connsiteY1" fmla="*/ 109402 h 393431"/>
              <a:gd name="connsiteX2" fmla="*/ 1087944 w 1087944"/>
              <a:gd name="connsiteY2" fmla="*/ 393431 h 393431"/>
              <a:gd name="connsiteX3" fmla="*/ 0 w 1087944"/>
              <a:gd name="connsiteY3" fmla="*/ 391285 h 393431"/>
              <a:gd name="connsiteX4" fmla="*/ 48436 w 1087944"/>
              <a:gd name="connsiteY4" fmla="*/ 0 h 393431"/>
              <a:gd name="connsiteX0" fmla="*/ 48436 w 4472120"/>
              <a:gd name="connsiteY0" fmla="*/ 0 h 391284"/>
              <a:gd name="connsiteX1" fmla="*/ 1027511 w 4472120"/>
              <a:gd name="connsiteY1" fmla="*/ 109402 h 391284"/>
              <a:gd name="connsiteX2" fmla="*/ 4472120 w 4472120"/>
              <a:gd name="connsiteY2" fmla="*/ 321302 h 391284"/>
              <a:gd name="connsiteX3" fmla="*/ 0 w 4472120"/>
              <a:gd name="connsiteY3" fmla="*/ 391285 h 391284"/>
              <a:gd name="connsiteX4" fmla="*/ 48436 w 4472120"/>
              <a:gd name="connsiteY4" fmla="*/ 0 h 391284"/>
              <a:gd name="connsiteX0" fmla="*/ 48436 w 4550640"/>
              <a:gd name="connsiteY0" fmla="*/ 0 h 391284"/>
              <a:gd name="connsiteX1" fmla="*/ 4550640 w 4550640"/>
              <a:gd name="connsiteY1" fmla="*/ 37273 h 391284"/>
              <a:gd name="connsiteX2" fmla="*/ 4472120 w 4550640"/>
              <a:gd name="connsiteY2" fmla="*/ 321302 h 391284"/>
              <a:gd name="connsiteX3" fmla="*/ 0 w 4550640"/>
              <a:gd name="connsiteY3" fmla="*/ 391285 h 391284"/>
              <a:gd name="connsiteX4" fmla="*/ 48436 w 4550640"/>
              <a:gd name="connsiteY4" fmla="*/ 0 h 391284"/>
              <a:gd name="connsiteX0" fmla="*/ 48436 w 4562546"/>
              <a:gd name="connsiteY0" fmla="*/ 0 h 391284"/>
              <a:gd name="connsiteX1" fmla="*/ 4562546 w 4562546"/>
              <a:gd name="connsiteY1" fmla="*/ 119386 h 391284"/>
              <a:gd name="connsiteX2" fmla="*/ 4472120 w 4562546"/>
              <a:gd name="connsiteY2" fmla="*/ 321302 h 391284"/>
              <a:gd name="connsiteX3" fmla="*/ 0 w 4562546"/>
              <a:gd name="connsiteY3" fmla="*/ 391285 h 391284"/>
              <a:gd name="connsiteX4" fmla="*/ 48436 w 4562546"/>
              <a:gd name="connsiteY4" fmla="*/ 0 h 391284"/>
              <a:gd name="connsiteX0" fmla="*/ 48436 w 4536352"/>
              <a:gd name="connsiteY0" fmla="*/ 0 h 391284"/>
              <a:gd name="connsiteX1" fmla="*/ 4536352 w 4536352"/>
              <a:gd name="connsiteY1" fmla="*/ 48223 h 391284"/>
              <a:gd name="connsiteX2" fmla="*/ 4472120 w 4536352"/>
              <a:gd name="connsiteY2" fmla="*/ 321302 h 391284"/>
              <a:gd name="connsiteX3" fmla="*/ 0 w 4536352"/>
              <a:gd name="connsiteY3" fmla="*/ 391285 h 391284"/>
              <a:gd name="connsiteX4" fmla="*/ 48436 w 4536352"/>
              <a:gd name="connsiteY4" fmla="*/ 0 h 391284"/>
              <a:gd name="connsiteX0" fmla="*/ 55580 w 4536352"/>
              <a:gd name="connsiteY0" fmla="*/ 0 h 363914"/>
              <a:gd name="connsiteX1" fmla="*/ 4536352 w 4536352"/>
              <a:gd name="connsiteY1" fmla="*/ 20853 h 363914"/>
              <a:gd name="connsiteX2" fmla="*/ 4472120 w 4536352"/>
              <a:gd name="connsiteY2" fmla="*/ 293932 h 363914"/>
              <a:gd name="connsiteX3" fmla="*/ 0 w 4536352"/>
              <a:gd name="connsiteY3" fmla="*/ 363915 h 363914"/>
              <a:gd name="connsiteX4" fmla="*/ 55580 w 4536352"/>
              <a:gd name="connsiteY4" fmla="*/ 0 h 363914"/>
              <a:gd name="connsiteX0" fmla="*/ 131780 w 4536352"/>
              <a:gd name="connsiteY0" fmla="*/ 154319 h 343061"/>
              <a:gd name="connsiteX1" fmla="*/ 4536352 w 4536352"/>
              <a:gd name="connsiteY1" fmla="*/ 0 h 343061"/>
              <a:gd name="connsiteX2" fmla="*/ 4472120 w 4536352"/>
              <a:gd name="connsiteY2" fmla="*/ 273079 h 343061"/>
              <a:gd name="connsiteX3" fmla="*/ 0 w 4536352"/>
              <a:gd name="connsiteY3" fmla="*/ 343062 h 343061"/>
              <a:gd name="connsiteX4" fmla="*/ 131780 w 4536352"/>
              <a:gd name="connsiteY4" fmla="*/ 154319 h 343061"/>
              <a:gd name="connsiteX0" fmla="*/ 48436 w 4536352"/>
              <a:gd name="connsiteY0" fmla="*/ 0 h 369387"/>
              <a:gd name="connsiteX1" fmla="*/ 4536352 w 4536352"/>
              <a:gd name="connsiteY1" fmla="*/ 26326 h 369387"/>
              <a:gd name="connsiteX2" fmla="*/ 4472120 w 4536352"/>
              <a:gd name="connsiteY2" fmla="*/ 299405 h 369387"/>
              <a:gd name="connsiteX3" fmla="*/ 0 w 4536352"/>
              <a:gd name="connsiteY3" fmla="*/ 369388 h 369387"/>
              <a:gd name="connsiteX4" fmla="*/ 48436 w 4536352"/>
              <a:gd name="connsiteY4" fmla="*/ 0 h 369387"/>
              <a:gd name="connsiteX0" fmla="*/ 142941 w 4630857"/>
              <a:gd name="connsiteY0" fmla="*/ 0 h 353997"/>
              <a:gd name="connsiteX1" fmla="*/ 4630857 w 4630857"/>
              <a:gd name="connsiteY1" fmla="*/ 26326 h 353997"/>
              <a:gd name="connsiteX2" fmla="*/ 4566625 w 4630857"/>
              <a:gd name="connsiteY2" fmla="*/ 299405 h 353997"/>
              <a:gd name="connsiteX3" fmla="*/ 0 w 4630857"/>
              <a:gd name="connsiteY3" fmla="*/ 353997 h 353997"/>
              <a:gd name="connsiteX4" fmla="*/ 142941 w 4630857"/>
              <a:gd name="connsiteY4" fmla="*/ 0 h 353997"/>
              <a:gd name="connsiteX0" fmla="*/ 379208 w 4630857"/>
              <a:gd name="connsiteY0" fmla="*/ 4456 h 327671"/>
              <a:gd name="connsiteX1" fmla="*/ 4630857 w 4630857"/>
              <a:gd name="connsiteY1" fmla="*/ 0 h 327671"/>
              <a:gd name="connsiteX2" fmla="*/ 4566625 w 4630857"/>
              <a:gd name="connsiteY2" fmla="*/ 273079 h 327671"/>
              <a:gd name="connsiteX3" fmla="*/ 0 w 4630857"/>
              <a:gd name="connsiteY3" fmla="*/ 327671 h 327671"/>
              <a:gd name="connsiteX4" fmla="*/ 379208 w 4630857"/>
              <a:gd name="connsiteY4" fmla="*/ 4456 h 327671"/>
              <a:gd name="connsiteX0" fmla="*/ 379208 w 4670581"/>
              <a:gd name="connsiteY0" fmla="*/ 4456 h 327671"/>
              <a:gd name="connsiteX1" fmla="*/ 4630857 w 4670581"/>
              <a:gd name="connsiteY1" fmla="*/ 0 h 327671"/>
              <a:gd name="connsiteX2" fmla="*/ 4670581 w 4670581"/>
              <a:gd name="connsiteY2" fmla="*/ 315405 h 327671"/>
              <a:gd name="connsiteX3" fmla="*/ 0 w 4670581"/>
              <a:gd name="connsiteY3" fmla="*/ 327671 h 327671"/>
              <a:gd name="connsiteX4" fmla="*/ 379208 w 4670581"/>
              <a:gd name="connsiteY4" fmla="*/ 4456 h 327671"/>
              <a:gd name="connsiteX0" fmla="*/ 379208 w 4670581"/>
              <a:gd name="connsiteY0" fmla="*/ -1 h 323214"/>
              <a:gd name="connsiteX1" fmla="*/ 4545802 w 4670581"/>
              <a:gd name="connsiteY1" fmla="*/ 53258 h 323214"/>
              <a:gd name="connsiteX2" fmla="*/ 4670581 w 4670581"/>
              <a:gd name="connsiteY2" fmla="*/ 310948 h 323214"/>
              <a:gd name="connsiteX3" fmla="*/ 0 w 4670581"/>
              <a:gd name="connsiteY3" fmla="*/ 323214 h 323214"/>
              <a:gd name="connsiteX4" fmla="*/ 379208 w 4670581"/>
              <a:gd name="connsiteY4" fmla="*/ -1 h 323214"/>
              <a:gd name="connsiteX0" fmla="*/ 0 w 4745669"/>
              <a:gd name="connsiteY0" fmla="*/ 4456 h 269955"/>
              <a:gd name="connsiteX1" fmla="*/ 4620890 w 4745669"/>
              <a:gd name="connsiteY1" fmla="*/ -1 h 269955"/>
              <a:gd name="connsiteX2" fmla="*/ 4745669 w 4745669"/>
              <a:gd name="connsiteY2" fmla="*/ 257689 h 269955"/>
              <a:gd name="connsiteX3" fmla="*/ 75088 w 4745669"/>
              <a:gd name="connsiteY3" fmla="*/ 269955 h 269955"/>
              <a:gd name="connsiteX4" fmla="*/ 0 w 4745669"/>
              <a:gd name="connsiteY4" fmla="*/ 4456 h 269955"/>
              <a:gd name="connsiteX0" fmla="*/ 0 w 4745669"/>
              <a:gd name="connsiteY0" fmla="*/ 4458 h 273804"/>
              <a:gd name="connsiteX1" fmla="*/ 4620890 w 4745669"/>
              <a:gd name="connsiteY1" fmla="*/ 1 h 273804"/>
              <a:gd name="connsiteX2" fmla="*/ 4745669 w 4745669"/>
              <a:gd name="connsiteY2" fmla="*/ 257691 h 273804"/>
              <a:gd name="connsiteX3" fmla="*/ 90402 w 4745669"/>
              <a:gd name="connsiteY3" fmla="*/ 273804 h 273804"/>
              <a:gd name="connsiteX4" fmla="*/ 0 w 4745669"/>
              <a:gd name="connsiteY4" fmla="*/ 4458 h 273804"/>
              <a:gd name="connsiteX0" fmla="*/ 0 w 4715043"/>
              <a:gd name="connsiteY0" fmla="*/ 4456 h 273802"/>
              <a:gd name="connsiteX1" fmla="*/ 4620890 w 4715043"/>
              <a:gd name="connsiteY1" fmla="*/ -1 h 273802"/>
              <a:gd name="connsiteX2" fmla="*/ 4715043 w 4715043"/>
              <a:gd name="connsiteY2" fmla="*/ 242298 h 273802"/>
              <a:gd name="connsiteX3" fmla="*/ 90402 w 4715043"/>
              <a:gd name="connsiteY3" fmla="*/ 273802 h 273802"/>
              <a:gd name="connsiteX4" fmla="*/ 0 w 4715043"/>
              <a:gd name="connsiteY4" fmla="*/ 4456 h 273802"/>
              <a:gd name="connsiteX0" fmla="*/ 0 w 5289574"/>
              <a:gd name="connsiteY0" fmla="*/ -1 h 269345"/>
              <a:gd name="connsiteX1" fmla="*/ 5289574 w 5289574"/>
              <a:gd name="connsiteY1" fmla="*/ 22476 h 269345"/>
              <a:gd name="connsiteX2" fmla="*/ 4715043 w 5289574"/>
              <a:gd name="connsiteY2" fmla="*/ 237841 h 269345"/>
              <a:gd name="connsiteX3" fmla="*/ 90402 w 5289574"/>
              <a:gd name="connsiteY3" fmla="*/ 269345 h 269345"/>
              <a:gd name="connsiteX4" fmla="*/ 0 w 5289574"/>
              <a:gd name="connsiteY4" fmla="*/ -1 h 269345"/>
              <a:gd name="connsiteX0" fmla="*/ 0 w 7532923"/>
              <a:gd name="connsiteY0" fmla="*/ 1 h 269347"/>
              <a:gd name="connsiteX1" fmla="*/ 7532923 w 7532923"/>
              <a:gd name="connsiteY1" fmla="*/ 3240 h 269347"/>
              <a:gd name="connsiteX2" fmla="*/ 4715043 w 7532923"/>
              <a:gd name="connsiteY2" fmla="*/ 237843 h 269347"/>
              <a:gd name="connsiteX3" fmla="*/ 90402 w 7532923"/>
              <a:gd name="connsiteY3" fmla="*/ 269347 h 269347"/>
              <a:gd name="connsiteX4" fmla="*/ 0 w 7532923"/>
              <a:gd name="connsiteY4" fmla="*/ 1 h 269347"/>
              <a:gd name="connsiteX0" fmla="*/ 4254606 w 7442522"/>
              <a:gd name="connsiteY0" fmla="*/ 0 h 273193"/>
              <a:gd name="connsiteX1" fmla="*/ 7442522 w 7442522"/>
              <a:gd name="connsiteY1" fmla="*/ 7086 h 273193"/>
              <a:gd name="connsiteX2" fmla="*/ 4624642 w 7442522"/>
              <a:gd name="connsiteY2" fmla="*/ 241689 h 273193"/>
              <a:gd name="connsiteX3" fmla="*/ 1 w 7442522"/>
              <a:gd name="connsiteY3" fmla="*/ 273193 h 273193"/>
              <a:gd name="connsiteX4" fmla="*/ 4254606 w 7442522"/>
              <a:gd name="connsiteY4" fmla="*/ 0 h 273193"/>
              <a:gd name="connsiteX0" fmla="*/ 2696066 w 5883982"/>
              <a:gd name="connsiteY0" fmla="*/ 0 h 241689"/>
              <a:gd name="connsiteX1" fmla="*/ 5883982 w 5883982"/>
              <a:gd name="connsiteY1" fmla="*/ 7086 h 241689"/>
              <a:gd name="connsiteX2" fmla="*/ 3066102 w 5883982"/>
              <a:gd name="connsiteY2" fmla="*/ 241689 h 241689"/>
              <a:gd name="connsiteX3" fmla="*/ 0 w 5883982"/>
              <a:gd name="connsiteY3" fmla="*/ 238564 h 241689"/>
              <a:gd name="connsiteX4" fmla="*/ 2696066 w 5883982"/>
              <a:gd name="connsiteY4" fmla="*/ 0 h 241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3982" h="241689">
                <a:moveTo>
                  <a:pt x="2696066" y="0"/>
                </a:moveTo>
                <a:lnTo>
                  <a:pt x="5883982" y="7086"/>
                </a:lnTo>
                <a:lnTo>
                  <a:pt x="3066102" y="241689"/>
                </a:lnTo>
                <a:lnTo>
                  <a:pt x="0" y="238564"/>
                </a:lnTo>
                <a:lnTo>
                  <a:pt x="269606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bwMode="gray">
          <a:xfrm>
            <a:off x="8162518" y="6362780"/>
            <a:ext cx="980697" cy="495219"/>
          </a:xfrm>
          <a:custGeom>
            <a:avLst/>
            <a:gdLst>
              <a:gd name="connsiteX0" fmla="*/ 0 w 1371600"/>
              <a:gd name="connsiteY0" fmla="*/ 0 h 206828"/>
              <a:gd name="connsiteX1" fmla="*/ 1230086 w 1371600"/>
              <a:gd name="connsiteY1" fmla="*/ 21771 h 206828"/>
              <a:gd name="connsiteX2" fmla="*/ 1371600 w 1371600"/>
              <a:gd name="connsiteY2" fmla="*/ 119743 h 206828"/>
              <a:gd name="connsiteX3" fmla="*/ 522515 w 1371600"/>
              <a:gd name="connsiteY3" fmla="*/ 130628 h 206828"/>
              <a:gd name="connsiteX4" fmla="*/ 511629 w 1371600"/>
              <a:gd name="connsiteY4" fmla="*/ 206828 h 206828"/>
              <a:gd name="connsiteX5" fmla="*/ 10886 w 1371600"/>
              <a:gd name="connsiteY5" fmla="*/ 206828 h 206828"/>
              <a:gd name="connsiteX6" fmla="*/ 0 w 1371600"/>
              <a:gd name="connsiteY6" fmla="*/ 0 h 206828"/>
              <a:gd name="connsiteX0" fmla="*/ 0 w 1371600"/>
              <a:gd name="connsiteY0" fmla="*/ 0 h 206828"/>
              <a:gd name="connsiteX1" fmla="*/ 1230086 w 1371600"/>
              <a:gd name="connsiteY1" fmla="*/ 21771 h 206828"/>
              <a:gd name="connsiteX2" fmla="*/ 1371600 w 1371600"/>
              <a:gd name="connsiteY2" fmla="*/ 119743 h 206828"/>
              <a:gd name="connsiteX3" fmla="*/ 522515 w 1371600"/>
              <a:gd name="connsiteY3" fmla="*/ 130628 h 206828"/>
              <a:gd name="connsiteX4" fmla="*/ 511629 w 1371600"/>
              <a:gd name="connsiteY4" fmla="*/ 206828 h 206828"/>
              <a:gd name="connsiteX5" fmla="*/ 10886 w 1371600"/>
              <a:gd name="connsiteY5" fmla="*/ 206828 h 206828"/>
              <a:gd name="connsiteX6" fmla="*/ 0 w 1371600"/>
              <a:gd name="connsiteY6" fmla="*/ 0 h 206828"/>
              <a:gd name="connsiteX0" fmla="*/ 0 w 1367073"/>
              <a:gd name="connsiteY0" fmla="*/ 0 h 206828"/>
              <a:gd name="connsiteX1" fmla="*/ 1230086 w 1367073"/>
              <a:gd name="connsiteY1" fmla="*/ 21771 h 206828"/>
              <a:gd name="connsiteX2" fmla="*/ 1367073 w 1367073"/>
              <a:gd name="connsiteY2" fmla="*/ 143886 h 206828"/>
              <a:gd name="connsiteX3" fmla="*/ 522515 w 1367073"/>
              <a:gd name="connsiteY3" fmla="*/ 130628 h 206828"/>
              <a:gd name="connsiteX4" fmla="*/ 511629 w 1367073"/>
              <a:gd name="connsiteY4" fmla="*/ 206828 h 206828"/>
              <a:gd name="connsiteX5" fmla="*/ 10886 w 1367073"/>
              <a:gd name="connsiteY5" fmla="*/ 206828 h 206828"/>
              <a:gd name="connsiteX6" fmla="*/ 0 w 1367073"/>
              <a:gd name="connsiteY6" fmla="*/ 0 h 206828"/>
              <a:gd name="connsiteX0" fmla="*/ 0 w 1367073"/>
              <a:gd name="connsiteY0" fmla="*/ 0 h 206828"/>
              <a:gd name="connsiteX1" fmla="*/ 1230086 w 1367073"/>
              <a:gd name="connsiteY1" fmla="*/ 21771 h 206828"/>
              <a:gd name="connsiteX2" fmla="*/ 1367073 w 1367073"/>
              <a:gd name="connsiteY2" fmla="*/ 143886 h 206828"/>
              <a:gd name="connsiteX3" fmla="*/ 508180 w 1367073"/>
              <a:gd name="connsiteY3" fmla="*/ 135909 h 206828"/>
              <a:gd name="connsiteX4" fmla="*/ 511629 w 1367073"/>
              <a:gd name="connsiteY4" fmla="*/ 206828 h 206828"/>
              <a:gd name="connsiteX5" fmla="*/ 10886 w 1367073"/>
              <a:gd name="connsiteY5" fmla="*/ 206828 h 206828"/>
              <a:gd name="connsiteX6" fmla="*/ 0 w 1367073"/>
              <a:gd name="connsiteY6" fmla="*/ 0 h 206828"/>
              <a:gd name="connsiteX0" fmla="*/ 0 w 1367073"/>
              <a:gd name="connsiteY0" fmla="*/ 0 h 206828"/>
              <a:gd name="connsiteX1" fmla="*/ 1230086 w 1367073"/>
              <a:gd name="connsiteY1" fmla="*/ 21771 h 206828"/>
              <a:gd name="connsiteX2" fmla="*/ 1367073 w 1367073"/>
              <a:gd name="connsiteY2" fmla="*/ 143886 h 206828"/>
              <a:gd name="connsiteX3" fmla="*/ 508180 w 1367073"/>
              <a:gd name="connsiteY3" fmla="*/ 135909 h 206828"/>
              <a:gd name="connsiteX4" fmla="*/ 430902 w 1367073"/>
              <a:gd name="connsiteY4" fmla="*/ 205319 h 206828"/>
              <a:gd name="connsiteX5" fmla="*/ 10886 w 1367073"/>
              <a:gd name="connsiteY5" fmla="*/ 206828 h 206828"/>
              <a:gd name="connsiteX6" fmla="*/ 0 w 1367073"/>
              <a:gd name="connsiteY6" fmla="*/ 0 h 206828"/>
              <a:gd name="connsiteX0" fmla="*/ 0 w 1367073"/>
              <a:gd name="connsiteY0" fmla="*/ 0 h 206828"/>
              <a:gd name="connsiteX1" fmla="*/ 1230086 w 1367073"/>
              <a:gd name="connsiteY1" fmla="*/ 21771 h 206828"/>
              <a:gd name="connsiteX2" fmla="*/ 1367073 w 1367073"/>
              <a:gd name="connsiteY2" fmla="*/ 143886 h 206828"/>
              <a:gd name="connsiteX3" fmla="*/ 502899 w 1367073"/>
              <a:gd name="connsiteY3" fmla="*/ 135155 h 206828"/>
              <a:gd name="connsiteX4" fmla="*/ 430902 w 1367073"/>
              <a:gd name="connsiteY4" fmla="*/ 205319 h 206828"/>
              <a:gd name="connsiteX5" fmla="*/ 10886 w 1367073"/>
              <a:gd name="connsiteY5" fmla="*/ 206828 h 206828"/>
              <a:gd name="connsiteX6" fmla="*/ 0 w 1367073"/>
              <a:gd name="connsiteY6" fmla="*/ 0 h 206828"/>
              <a:gd name="connsiteX0" fmla="*/ 0 w 1367073"/>
              <a:gd name="connsiteY0" fmla="*/ 0 h 206828"/>
              <a:gd name="connsiteX1" fmla="*/ 1230086 w 1367073"/>
              <a:gd name="connsiteY1" fmla="*/ 21771 h 206828"/>
              <a:gd name="connsiteX2" fmla="*/ 1367073 w 1367073"/>
              <a:gd name="connsiteY2" fmla="*/ 143886 h 206828"/>
              <a:gd name="connsiteX3" fmla="*/ 521760 w 1367073"/>
              <a:gd name="connsiteY3" fmla="*/ 146472 h 206828"/>
              <a:gd name="connsiteX4" fmla="*/ 430902 w 1367073"/>
              <a:gd name="connsiteY4" fmla="*/ 205319 h 206828"/>
              <a:gd name="connsiteX5" fmla="*/ 10886 w 1367073"/>
              <a:gd name="connsiteY5" fmla="*/ 206828 h 206828"/>
              <a:gd name="connsiteX6" fmla="*/ 0 w 1367073"/>
              <a:gd name="connsiteY6" fmla="*/ 0 h 206828"/>
              <a:gd name="connsiteX0" fmla="*/ 0 w 1367073"/>
              <a:gd name="connsiteY0" fmla="*/ 0 h 209846"/>
              <a:gd name="connsiteX1" fmla="*/ 1230086 w 1367073"/>
              <a:gd name="connsiteY1" fmla="*/ 21771 h 209846"/>
              <a:gd name="connsiteX2" fmla="*/ 1367073 w 1367073"/>
              <a:gd name="connsiteY2" fmla="*/ 143886 h 209846"/>
              <a:gd name="connsiteX3" fmla="*/ 521760 w 1367073"/>
              <a:gd name="connsiteY3" fmla="*/ 146472 h 209846"/>
              <a:gd name="connsiteX4" fmla="*/ 507856 w 1367073"/>
              <a:gd name="connsiteY4" fmla="*/ 209846 h 209846"/>
              <a:gd name="connsiteX5" fmla="*/ 10886 w 1367073"/>
              <a:gd name="connsiteY5" fmla="*/ 206828 h 209846"/>
              <a:gd name="connsiteX6" fmla="*/ 0 w 1367073"/>
              <a:gd name="connsiteY6" fmla="*/ 0 h 209846"/>
              <a:gd name="connsiteX0" fmla="*/ 0 w 1367073"/>
              <a:gd name="connsiteY0" fmla="*/ 0 h 209846"/>
              <a:gd name="connsiteX1" fmla="*/ 1230086 w 1367073"/>
              <a:gd name="connsiteY1" fmla="*/ 21771 h 209846"/>
              <a:gd name="connsiteX2" fmla="*/ 1367073 w 1367073"/>
              <a:gd name="connsiteY2" fmla="*/ 143886 h 209846"/>
              <a:gd name="connsiteX3" fmla="*/ 521760 w 1367073"/>
              <a:gd name="connsiteY3" fmla="*/ 146472 h 209846"/>
              <a:gd name="connsiteX4" fmla="*/ 507856 w 1367073"/>
              <a:gd name="connsiteY4" fmla="*/ 209846 h 209846"/>
              <a:gd name="connsiteX5" fmla="*/ 1833 w 1367073"/>
              <a:gd name="connsiteY5" fmla="*/ 208337 h 209846"/>
              <a:gd name="connsiteX6" fmla="*/ 0 w 1367073"/>
              <a:gd name="connsiteY6" fmla="*/ 0 h 209846"/>
              <a:gd name="connsiteX0" fmla="*/ 0 w 1367073"/>
              <a:gd name="connsiteY0" fmla="*/ 0 h 385634"/>
              <a:gd name="connsiteX1" fmla="*/ 1230086 w 1367073"/>
              <a:gd name="connsiteY1" fmla="*/ 21771 h 385634"/>
              <a:gd name="connsiteX2" fmla="*/ 1367073 w 1367073"/>
              <a:gd name="connsiteY2" fmla="*/ 143886 h 385634"/>
              <a:gd name="connsiteX3" fmla="*/ 521760 w 1367073"/>
              <a:gd name="connsiteY3" fmla="*/ 146472 h 385634"/>
              <a:gd name="connsiteX4" fmla="*/ 507856 w 1367073"/>
              <a:gd name="connsiteY4" fmla="*/ 209846 h 385634"/>
              <a:gd name="connsiteX5" fmla="*/ 7869 w 1367073"/>
              <a:gd name="connsiteY5" fmla="*/ 385634 h 385634"/>
              <a:gd name="connsiteX6" fmla="*/ 0 w 1367073"/>
              <a:gd name="connsiteY6" fmla="*/ 0 h 385634"/>
              <a:gd name="connsiteX0" fmla="*/ 0 w 1367073"/>
              <a:gd name="connsiteY0" fmla="*/ 0 h 390161"/>
              <a:gd name="connsiteX1" fmla="*/ 1230086 w 1367073"/>
              <a:gd name="connsiteY1" fmla="*/ 21771 h 390161"/>
              <a:gd name="connsiteX2" fmla="*/ 1367073 w 1367073"/>
              <a:gd name="connsiteY2" fmla="*/ 143886 h 390161"/>
              <a:gd name="connsiteX3" fmla="*/ 521760 w 1367073"/>
              <a:gd name="connsiteY3" fmla="*/ 146472 h 390161"/>
              <a:gd name="connsiteX4" fmla="*/ 1091050 w 1367073"/>
              <a:gd name="connsiteY4" fmla="*/ 390161 h 390161"/>
              <a:gd name="connsiteX5" fmla="*/ 7869 w 1367073"/>
              <a:gd name="connsiteY5" fmla="*/ 385634 h 390161"/>
              <a:gd name="connsiteX6" fmla="*/ 0 w 1367073"/>
              <a:gd name="connsiteY6" fmla="*/ 0 h 390161"/>
              <a:gd name="connsiteX0" fmla="*/ 0 w 1367073"/>
              <a:gd name="connsiteY0" fmla="*/ 0 h 390161"/>
              <a:gd name="connsiteX1" fmla="*/ 1230086 w 1367073"/>
              <a:gd name="connsiteY1" fmla="*/ 21771 h 390161"/>
              <a:gd name="connsiteX2" fmla="*/ 1367073 w 1367073"/>
              <a:gd name="connsiteY2" fmla="*/ 143886 h 390161"/>
              <a:gd name="connsiteX3" fmla="*/ 1023473 w 1367073"/>
              <a:gd name="connsiteY3" fmla="*/ 113276 h 390161"/>
              <a:gd name="connsiteX4" fmla="*/ 1091050 w 1367073"/>
              <a:gd name="connsiteY4" fmla="*/ 390161 h 390161"/>
              <a:gd name="connsiteX5" fmla="*/ 7869 w 1367073"/>
              <a:gd name="connsiteY5" fmla="*/ 385634 h 390161"/>
              <a:gd name="connsiteX6" fmla="*/ 0 w 1367073"/>
              <a:gd name="connsiteY6" fmla="*/ 0 h 390161"/>
              <a:gd name="connsiteX0" fmla="*/ 0 w 1230086"/>
              <a:gd name="connsiteY0" fmla="*/ 0 h 390161"/>
              <a:gd name="connsiteX1" fmla="*/ 1230086 w 1230086"/>
              <a:gd name="connsiteY1" fmla="*/ 21771 h 390161"/>
              <a:gd name="connsiteX2" fmla="*/ 457200 w 1230086"/>
              <a:gd name="connsiteY2" fmla="*/ 113708 h 390161"/>
              <a:gd name="connsiteX3" fmla="*/ 1023473 w 1230086"/>
              <a:gd name="connsiteY3" fmla="*/ 113276 h 390161"/>
              <a:gd name="connsiteX4" fmla="*/ 1091050 w 1230086"/>
              <a:gd name="connsiteY4" fmla="*/ 390161 h 390161"/>
              <a:gd name="connsiteX5" fmla="*/ 7869 w 1230086"/>
              <a:gd name="connsiteY5" fmla="*/ 385634 h 390161"/>
              <a:gd name="connsiteX6" fmla="*/ 0 w 1230086"/>
              <a:gd name="connsiteY6" fmla="*/ 0 h 390161"/>
              <a:gd name="connsiteX0" fmla="*/ 0 w 1091050"/>
              <a:gd name="connsiteY0" fmla="*/ 0 h 390161"/>
              <a:gd name="connsiteX1" fmla="*/ 502791 w 1091050"/>
              <a:gd name="connsiteY1" fmla="*/ 11209 h 390161"/>
              <a:gd name="connsiteX2" fmla="*/ 457200 w 1091050"/>
              <a:gd name="connsiteY2" fmla="*/ 113708 h 390161"/>
              <a:gd name="connsiteX3" fmla="*/ 1023473 w 1091050"/>
              <a:gd name="connsiteY3" fmla="*/ 113276 h 390161"/>
              <a:gd name="connsiteX4" fmla="*/ 1091050 w 1091050"/>
              <a:gd name="connsiteY4" fmla="*/ 390161 h 390161"/>
              <a:gd name="connsiteX5" fmla="*/ 7869 w 1091050"/>
              <a:gd name="connsiteY5" fmla="*/ 385634 h 390161"/>
              <a:gd name="connsiteX6" fmla="*/ 0 w 1091050"/>
              <a:gd name="connsiteY6" fmla="*/ 0 h 390161"/>
              <a:gd name="connsiteX0" fmla="*/ 0 w 1091050"/>
              <a:gd name="connsiteY0" fmla="*/ 0 h 390161"/>
              <a:gd name="connsiteX1" fmla="*/ 502791 w 1091050"/>
              <a:gd name="connsiteY1" fmla="*/ 11209 h 390161"/>
              <a:gd name="connsiteX2" fmla="*/ 457200 w 1091050"/>
              <a:gd name="connsiteY2" fmla="*/ 113708 h 390161"/>
              <a:gd name="connsiteX3" fmla="*/ 1030617 w 1091050"/>
              <a:gd name="connsiteY3" fmla="*/ 106132 h 390161"/>
              <a:gd name="connsiteX4" fmla="*/ 1091050 w 1091050"/>
              <a:gd name="connsiteY4" fmla="*/ 390161 h 390161"/>
              <a:gd name="connsiteX5" fmla="*/ 7869 w 1091050"/>
              <a:gd name="connsiteY5" fmla="*/ 385634 h 390161"/>
              <a:gd name="connsiteX6" fmla="*/ 0 w 1091050"/>
              <a:gd name="connsiteY6" fmla="*/ 0 h 390161"/>
              <a:gd name="connsiteX0" fmla="*/ 0 w 1091050"/>
              <a:gd name="connsiteY0" fmla="*/ 0 h 390161"/>
              <a:gd name="connsiteX1" fmla="*/ 502791 w 1091050"/>
              <a:gd name="connsiteY1" fmla="*/ 11209 h 390161"/>
              <a:gd name="connsiteX2" fmla="*/ 466725 w 1091050"/>
              <a:gd name="connsiteY2" fmla="*/ 106564 h 390161"/>
              <a:gd name="connsiteX3" fmla="*/ 1030617 w 1091050"/>
              <a:gd name="connsiteY3" fmla="*/ 106132 h 390161"/>
              <a:gd name="connsiteX4" fmla="*/ 1091050 w 1091050"/>
              <a:gd name="connsiteY4" fmla="*/ 390161 h 390161"/>
              <a:gd name="connsiteX5" fmla="*/ 7869 w 1091050"/>
              <a:gd name="connsiteY5" fmla="*/ 385634 h 390161"/>
              <a:gd name="connsiteX6" fmla="*/ 0 w 1091050"/>
              <a:gd name="connsiteY6" fmla="*/ 0 h 390161"/>
              <a:gd name="connsiteX0" fmla="*/ 0 w 1091050"/>
              <a:gd name="connsiteY0" fmla="*/ 0 h 390161"/>
              <a:gd name="connsiteX1" fmla="*/ 500410 w 1091050"/>
              <a:gd name="connsiteY1" fmla="*/ 1684 h 390161"/>
              <a:gd name="connsiteX2" fmla="*/ 466725 w 1091050"/>
              <a:gd name="connsiteY2" fmla="*/ 106564 h 390161"/>
              <a:gd name="connsiteX3" fmla="*/ 1030617 w 1091050"/>
              <a:gd name="connsiteY3" fmla="*/ 106132 h 390161"/>
              <a:gd name="connsiteX4" fmla="*/ 1091050 w 1091050"/>
              <a:gd name="connsiteY4" fmla="*/ 390161 h 390161"/>
              <a:gd name="connsiteX5" fmla="*/ 7869 w 1091050"/>
              <a:gd name="connsiteY5" fmla="*/ 385634 h 390161"/>
              <a:gd name="connsiteX6" fmla="*/ 0 w 1091050"/>
              <a:gd name="connsiteY6" fmla="*/ 0 h 390161"/>
              <a:gd name="connsiteX0" fmla="*/ 0 w 1091050"/>
              <a:gd name="connsiteY0" fmla="*/ 0 h 390161"/>
              <a:gd name="connsiteX1" fmla="*/ 500410 w 1091050"/>
              <a:gd name="connsiteY1" fmla="*/ 1684 h 390161"/>
              <a:gd name="connsiteX2" fmla="*/ 466725 w 1091050"/>
              <a:gd name="connsiteY2" fmla="*/ 106564 h 390161"/>
              <a:gd name="connsiteX3" fmla="*/ 1030617 w 1091050"/>
              <a:gd name="connsiteY3" fmla="*/ 106132 h 390161"/>
              <a:gd name="connsiteX4" fmla="*/ 1091050 w 1091050"/>
              <a:gd name="connsiteY4" fmla="*/ 390161 h 390161"/>
              <a:gd name="connsiteX5" fmla="*/ 3106 w 1091050"/>
              <a:gd name="connsiteY5" fmla="*/ 388015 h 390161"/>
              <a:gd name="connsiteX6" fmla="*/ 0 w 1091050"/>
              <a:gd name="connsiteY6" fmla="*/ 0 h 390161"/>
              <a:gd name="connsiteX0" fmla="*/ 2692 w 1088979"/>
              <a:gd name="connsiteY0" fmla="*/ 697 h 388477"/>
              <a:gd name="connsiteX1" fmla="*/ 498339 w 1088979"/>
              <a:gd name="connsiteY1" fmla="*/ 0 h 388477"/>
              <a:gd name="connsiteX2" fmla="*/ 464654 w 1088979"/>
              <a:gd name="connsiteY2" fmla="*/ 104880 h 388477"/>
              <a:gd name="connsiteX3" fmla="*/ 1028546 w 1088979"/>
              <a:gd name="connsiteY3" fmla="*/ 104448 h 388477"/>
              <a:gd name="connsiteX4" fmla="*/ 1088979 w 1088979"/>
              <a:gd name="connsiteY4" fmla="*/ 388477 h 388477"/>
              <a:gd name="connsiteX5" fmla="*/ 1035 w 1088979"/>
              <a:gd name="connsiteY5" fmla="*/ 386331 h 388477"/>
              <a:gd name="connsiteX6" fmla="*/ 2692 w 1088979"/>
              <a:gd name="connsiteY6" fmla="*/ 697 h 388477"/>
              <a:gd name="connsiteX0" fmla="*/ 310 w 1088979"/>
              <a:gd name="connsiteY0" fmla="*/ 697 h 388477"/>
              <a:gd name="connsiteX1" fmla="*/ 498339 w 1088979"/>
              <a:gd name="connsiteY1" fmla="*/ 0 h 388477"/>
              <a:gd name="connsiteX2" fmla="*/ 464654 w 1088979"/>
              <a:gd name="connsiteY2" fmla="*/ 104880 h 388477"/>
              <a:gd name="connsiteX3" fmla="*/ 1028546 w 1088979"/>
              <a:gd name="connsiteY3" fmla="*/ 104448 h 388477"/>
              <a:gd name="connsiteX4" fmla="*/ 1088979 w 1088979"/>
              <a:gd name="connsiteY4" fmla="*/ 388477 h 388477"/>
              <a:gd name="connsiteX5" fmla="*/ 1035 w 1088979"/>
              <a:gd name="connsiteY5" fmla="*/ 386331 h 388477"/>
              <a:gd name="connsiteX6" fmla="*/ 310 w 1088979"/>
              <a:gd name="connsiteY6" fmla="*/ 697 h 388477"/>
              <a:gd name="connsiteX0" fmla="*/ 310 w 1088979"/>
              <a:gd name="connsiteY0" fmla="*/ 697 h 388477"/>
              <a:gd name="connsiteX1" fmla="*/ 498339 w 1088979"/>
              <a:gd name="connsiteY1" fmla="*/ 0 h 388477"/>
              <a:gd name="connsiteX2" fmla="*/ 1028546 w 1088979"/>
              <a:gd name="connsiteY2" fmla="*/ 104448 h 388477"/>
              <a:gd name="connsiteX3" fmla="*/ 1088979 w 1088979"/>
              <a:gd name="connsiteY3" fmla="*/ 388477 h 388477"/>
              <a:gd name="connsiteX4" fmla="*/ 1035 w 1088979"/>
              <a:gd name="connsiteY4" fmla="*/ 386331 h 388477"/>
              <a:gd name="connsiteX5" fmla="*/ 310 w 1088979"/>
              <a:gd name="connsiteY5" fmla="*/ 697 h 388477"/>
              <a:gd name="connsiteX0" fmla="*/ 310 w 1088979"/>
              <a:gd name="connsiteY0" fmla="*/ 0 h 387780"/>
              <a:gd name="connsiteX1" fmla="*/ 1028546 w 1088979"/>
              <a:gd name="connsiteY1" fmla="*/ 103751 h 387780"/>
              <a:gd name="connsiteX2" fmla="*/ 1088979 w 1088979"/>
              <a:gd name="connsiteY2" fmla="*/ 387780 h 387780"/>
              <a:gd name="connsiteX3" fmla="*/ 1035 w 1088979"/>
              <a:gd name="connsiteY3" fmla="*/ 385634 h 387780"/>
              <a:gd name="connsiteX4" fmla="*/ 310 w 1088979"/>
              <a:gd name="connsiteY4" fmla="*/ 0 h 387780"/>
              <a:gd name="connsiteX0" fmla="*/ 49471 w 1088979"/>
              <a:gd name="connsiteY0" fmla="*/ 0 h 393431"/>
              <a:gd name="connsiteX1" fmla="*/ 1028546 w 1088979"/>
              <a:gd name="connsiteY1" fmla="*/ 109402 h 393431"/>
              <a:gd name="connsiteX2" fmla="*/ 1088979 w 1088979"/>
              <a:gd name="connsiteY2" fmla="*/ 393431 h 393431"/>
              <a:gd name="connsiteX3" fmla="*/ 1035 w 1088979"/>
              <a:gd name="connsiteY3" fmla="*/ 391285 h 393431"/>
              <a:gd name="connsiteX4" fmla="*/ 49471 w 1088979"/>
              <a:gd name="connsiteY4" fmla="*/ 0 h 393431"/>
              <a:gd name="connsiteX0" fmla="*/ 48436 w 1087944"/>
              <a:gd name="connsiteY0" fmla="*/ 0 h 393431"/>
              <a:gd name="connsiteX1" fmla="*/ 1027511 w 1087944"/>
              <a:gd name="connsiteY1" fmla="*/ 109402 h 393431"/>
              <a:gd name="connsiteX2" fmla="*/ 1087944 w 1087944"/>
              <a:gd name="connsiteY2" fmla="*/ 393431 h 393431"/>
              <a:gd name="connsiteX3" fmla="*/ 0 w 1087944"/>
              <a:gd name="connsiteY3" fmla="*/ 391285 h 393431"/>
              <a:gd name="connsiteX4" fmla="*/ 48436 w 1087944"/>
              <a:gd name="connsiteY4" fmla="*/ 0 h 393431"/>
              <a:gd name="connsiteX0" fmla="*/ 48436 w 4472120"/>
              <a:gd name="connsiteY0" fmla="*/ 0 h 391284"/>
              <a:gd name="connsiteX1" fmla="*/ 1027511 w 4472120"/>
              <a:gd name="connsiteY1" fmla="*/ 109402 h 391284"/>
              <a:gd name="connsiteX2" fmla="*/ 4472120 w 4472120"/>
              <a:gd name="connsiteY2" fmla="*/ 321302 h 391284"/>
              <a:gd name="connsiteX3" fmla="*/ 0 w 4472120"/>
              <a:gd name="connsiteY3" fmla="*/ 391285 h 391284"/>
              <a:gd name="connsiteX4" fmla="*/ 48436 w 4472120"/>
              <a:gd name="connsiteY4" fmla="*/ 0 h 391284"/>
              <a:gd name="connsiteX0" fmla="*/ 48436 w 4550640"/>
              <a:gd name="connsiteY0" fmla="*/ 0 h 391284"/>
              <a:gd name="connsiteX1" fmla="*/ 4550640 w 4550640"/>
              <a:gd name="connsiteY1" fmla="*/ 37273 h 391284"/>
              <a:gd name="connsiteX2" fmla="*/ 4472120 w 4550640"/>
              <a:gd name="connsiteY2" fmla="*/ 321302 h 391284"/>
              <a:gd name="connsiteX3" fmla="*/ 0 w 4550640"/>
              <a:gd name="connsiteY3" fmla="*/ 391285 h 391284"/>
              <a:gd name="connsiteX4" fmla="*/ 48436 w 4550640"/>
              <a:gd name="connsiteY4" fmla="*/ 0 h 391284"/>
              <a:gd name="connsiteX0" fmla="*/ 48436 w 4562546"/>
              <a:gd name="connsiteY0" fmla="*/ 0 h 391284"/>
              <a:gd name="connsiteX1" fmla="*/ 4562546 w 4562546"/>
              <a:gd name="connsiteY1" fmla="*/ 119386 h 391284"/>
              <a:gd name="connsiteX2" fmla="*/ 4472120 w 4562546"/>
              <a:gd name="connsiteY2" fmla="*/ 321302 h 391284"/>
              <a:gd name="connsiteX3" fmla="*/ 0 w 4562546"/>
              <a:gd name="connsiteY3" fmla="*/ 391285 h 391284"/>
              <a:gd name="connsiteX4" fmla="*/ 48436 w 4562546"/>
              <a:gd name="connsiteY4" fmla="*/ 0 h 391284"/>
              <a:gd name="connsiteX0" fmla="*/ 48436 w 4536352"/>
              <a:gd name="connsiteY0" fmla="*/ 0 h 391284"/>
              <a:gd name="connsiteX1" fmla="*/ 4536352 w 4536352"/>
              <a:gd name="connsiteY1" fmla="*/ 48223 h 391284"/>
              <a:gd name="connsiteX2" fmla="*/ 4472120 w 4536352"/>
              <a:gd name="connsiteY2" fmla="*/ 321302 h 391284"/>
              <a:gd name="connsiteX3" fmla="*/ 0 w 4536352"/>
              <a:gd name="connsiteY3" fmla="*/ 391285 h 391284"/>
              <a:gd name="connsiteX4" fmla="*/ 48436 w 4536352"/>
              <a:gd name="connsiteY4" fmla="*/ 0 h 391284"/>
              <a:gd name="connsiteX0" fmla="*/ 55580 w 4536352"/>
              <a:gd name="connsiteY0" fmla="*/ 0 h 363914"/>
              <a:gd name="connsiteX1" fmla="*/ 4536352 w 4536352"/>
              <a:gd name="connsiteY1" fmla="*/ 20853 h 363914"/>
              <a:gd name="connsiteX2" fmla="*/ 4472120 w 4536352"/>
              <a:gd name="connsiteY2" fmla="*/ 293932 h 363914"/>
              <a:gd name="connsiteX3" fmla="*/ 0 w 4536352"/>
              <a:gd name="connsiteY3" fmla="*/ 363915 h 363914"/>
              <a:gd name="connsiteX4" fmla="*/ 55580 w 4536352"/>
              <a:gd name="connsiteY4" fmla="*/ 0 h 363914"/>
              <a:gd name="connsiteX0" fmla="*/ 131780 w 4536352"/>
              <a:gd name="connsiteY0" fmla="*/ 154319 h 343061"/>
              <a:gd name="connsiteX1" fmla="*/ 4536352 w 4536352"/>
              <a:gd name="connsiteY1" fmla="*/ 0 h 343061"/>
              <a:gd name="connsiteX2" fmla="*/ 4472120 w 4536352"/>
              <a:gd name="connsiteY2" fmla="*/ 273079 h 343061"/>
              <a:gd name="connsiteX3" fmla="*/ 0 w 4536352"/>
              <a:gd name="connsiteY3" fmla="*/ 343062 h 343061"/>
              <a:gd name="connsiteX4" fmla="*/ 131780 w 4536352"/>
              <a:gd name="connsiteY4" fmla="*/ 154319 h 343061"/>
              <a:gd name="connsiteX0" fmla="*/ 48436 w 4536352"/>
              <a:gd name="connsiteY0" fmla="*/ 0 h 369387"/>
              <a:gd name="connsiteX1" fmla="*/ 4536352 w 4536352"/>
              <a:gd name="connsiteY1" fmla="*/ 26326 h 369387"/>
              <a:gd name="connsiteX2" fmla="*/ 4472120 w 4536352"/>
              <a:gd name="connsiteY2" fmla="*/ 299405 h 369387"/>
              <a:gd name="connsiteX3" fmla="*/ 0 w 4536352"/>
              <a:gd name="connsiteY3" fmla="*/ 369388 h 369387"/>
              <a:gd name="connsiteX4" fmla="*/ 48436 w 4536352"/>
              <a:gd name="connsiteY4" fmla="*/ 0 h 369387"/>
              <a:gd name="connsiteX0" fmla="*/ 142941 w 4630857"/>
              <a:gd name="connsiteY0" fmla="*/ 0 h 353997"/>
              <a:gd name="connsiteX1" fmla="*/ 4630857 w 4630857"/>
              <a:gd name="connsiteY1" fmla="*/ 26326 h 353997"/>
              <a:gd name="connsiteX2" fmla="*/ 4566625 w 4630857"/>
              <a:gd name="connsiteY2" fmla="*/ 299405 h 353997"/>
              <a:gd name="connsiteX3" fmla="*/ 0 w 4630857"/>
              <a:gd name="connsiteY3" fmla="*/ 353997 h 353997"/>
              <a:gd name="connsiteX4" fmla="*/ 142941 w 4630857"/>
              <a:gd name="connsiteY4" fmla="*/ 0 h 353997"/>
              <a:gd name="connsiteX0" fmla="*/ 379208 w 4630857"/>
              <a:gd name="connsiteY0" fmla="*/ 4456 h 327671"/>
              <a:gd name="connsiteX1" fmla="*/ 4630857 w 4630857"/>
              <a:gd name="connsiteY1" fmla="*/ 0 h 327671"/>
              <a:gd name="connsiteX2" fmla="*/ 4566625 w 4630857"/>
              <a:gd name="connsiteY2" fmla="*/ 273079 h 327671"/>
              <a:gd name="connsiteX3" fmla="*/ 0 w 4630857"/>
              <a:gd name="connsiteY3" fmla="*/ 327671 h 327671"/>
              <a:gd name="connsiteX4" fmla="*/ 379208 w 4630857"/>
              <a:gd name="connsiteY4" fmla="*/ 4456 h 327671"/>
              <a:gd name="connsiteX0" fmla="*/ 379208 w 4670581"/>
              <a:gd name="connsiteY0" fmla="*/ 4456 h 327671"/>
              <a:gd name="connsiteX1" fmla="*/ 4630857 w 4670581"/>
              <a:gd name="connsiteY1" fmla="*/ 0 h 327671"/>
              <a:gd name="connsiteX2" fmla="*/ 4670581 w 4670581"/>
              <a:gd name="connsiteY2" fmla="*/ 315405 h 327671"/>
              <a:gd name="connsiteX3" fmla="*/ 0 w 4670581"/>
              <a:gd name="connsiteY3" fmla="*/ 327671 h 327671"/>
              <a:gd name="connsiteX4" fmla="*/ 379208 w 4670581"/>
              <a:gd name="connsiteY4" fmla="*/ 4456 h 327671"/>
              <a:gd name="connsiteX0" fmla="*/ 379208 w 4670581"/>
              <a:gd name="connsiteY0" fmla="*/ -1 h 323214"/>
              <a:gd name="connsiteX1" fmla="*/ 4545802 w 4670581"/>
              <a:gd name="connsiteY1" fmla="*/ 53258 h 323214"/>
              <a:gd name="connsiteX2" fmla="*/ 4670581 w 4670581"/>
              <a:gd name="connsiteY2" fmla="*/ 310948 h 323214"/>
              <a:gd name="connsiteX3" fmla="*/ 0 w 4670581"/>
              <a:gd name="connsiteY3" fmla="*/ 323214 h 323214"/>
              <a:gd name="connsiteX4" fmla="*/ 379208 w 4670581"/>
              <a:gd name="connsiteY4" fmla="*/ -1 h 323214"/>
              <a:gd name="connsiteX0" fmla="*/ 0 w 4745669"/>
              <a:gd name="connsiteY0" fmla="*/ 4456 h 269955"/>
              <a:gd name="connsiteX1" fmla="*/ 4620890 w 4745669"/>
              <a:gd name="connsiteY1" fmla="*/ -1 h 269955"/>
              <a:gd name="connsiteX2" fmla="*/ 4745669 w 4745669"/>
              <a:gd name="connsiteY2" fmla="*/ 257689 h 269955"/>
              <a:gd name="connsiteX3" fmla="*/ 75088 w 4745669"/>
              <a:gd name="connsiteY3" fmla="*/ 269955 h 269955"/>
              <a:gd name="connsiteX4" fmla="*/ 0 w 4745669"/>
              <a:gd name="connsiteY4" fmla="*/ 4456 h 269955"/>
              <a:gd name="connsiteX0" fmla="*/ 0 w 4745669"/>
              <a:gd name="connsiteY0" fmla="*/ 4458 h 273804"/>
              <a:gd name="connsiteX1" fmla="*/ 4620890 w 4745669"/>
              <a:gd name="connsiteY1" fmla="*/ 1 h 273804"/>
              <a:gd name="connsiteX2" fmla="*/ 4745669 w 4745669"/>
              <a:gd name="connsiteY2" fmla="*/ 257691 h 273804"/>
              <a:gd name="connsiteX3" fmla="*/ 90402 w 4745669"/>
              <a:gd name="connsiteY3" fmla="*/ 273804 h 273804"/>
              <a:gd name="connsiteX4" fmla="*/ 0 w 4745669"/>
              <a:gd name="connsiteY4" fmla="*/ 4458 h 273804"/>
              <a:gd name="connsiteX0" fmla="*/ 0 w 4715043"/>
              <a:gd name="connsiteY0" fmla="*/ 4456 h 273802"/>
              <a:gd name="connsiteX1" fmla="*/ 4620890 w 4715043"/>
              <a:gd name="connsiteY1" fmla="*/ -1 h 273802"/>
              <a:gd name="connsiteX2" fmla="*/ 4715043 w 4715043"/>
              <a:gd name="connsiteY2" fmla="*/ 242298 h 273802"/>
              <a:gd name="connsiteX3" fmla="*/ 90402 w 4715043"/>
              <a:gd name="connsiteY3" fmla="*/ 273802 h 273802"/>
              <a:gd name="connsiteX4" fmla="*/ 0 w 4715043"/>
              <a:gd name="connsiteY4" fmla="*/ 4456 h 273802"/>
              <a:gd name="connsiteX0" fmla="*/ 0 w 5289574"/>
              <a:gd name="connsiteY0" fmla="*/ -1 h 269345"/>
              <a:gd name="connsiteX1" fmla="*/ 5289574 w 5289574"/>
              <a:gd name="connsiteY1" fmla="*/ 22476 h 269345"/>
              <a:gd name="connsiteX2" fmla="*/ 4715043 w 5289574"/>
              <a:gd name="connsiteY2" fmla="*/ 237841 h 269345"/>
              <a:gd name="connsiteX3" fmla="*/ 90402 w 5289574"/>
              <a:gd name="connsiteY3" fmla="*/ 269345 h 269345"/>
              <a:gd name="connsiteX4" fmla="*/ 0 w 5289574"/>
              <a:gd name="connsiteY4" fmla="*/ -1 h 269345"/>
              <a:gd name="connsiteX0" fmla="*/ 0 w 7532923"/>
              <a:gd name="connsiteY0" fmla="*/ 1 h 269347"/>
              <a:gd name="connsiteX1" fmla="*/ 7532923 w 7532923"/>
              <a:gd name="connsiteY1" fmla="*/ 3240 h 269347"/>
              <a:gd name="connsiteX2" fmla="*/ 4715043 w 7532923"/>
              <a:gd name="connsiteY2" fmla="*/ 237843 h 269347"/>
              <a:gd name="connsiteX3" fmla="*/ 90402 w 7532923"/>
              <a:gd name="connsiteY3" fmla="*/ 269347 h 269347"/>
              <a:gd name="connsiteX4" fmla="*/ 0 w 7532923"/>
              <a:gd name="connsiteY4" fmla="*/ 1 h 269347"/>
              <a:gd name="connsiteX0" fmla="*/ 4254606 w 7442522"/>
              <a:gd name="connsiteY0" fmla="*/ 0 h 273193"/>
              <a:gd name="connsiteX1" fmla="*/ 7442522 w 7442522"/>
              <a:gd name="connsiteY1" fmla="*/ 7086 h 273193"/>
              <a:gd name="connsiteX2" fmla="*/ 4624642 w 7442522"/>
              <a:gd name="connsiteY2" fmla="*/ 241689 h 273193"/>
              <a:gd name="connsiteX3" fmla="*/ 1 w 7442522"/>
              <a:gd name="connsiteY3" fmla="*/ 273193 h 273193"/>
              <a:gd name="connsiteX4" fmla="*/ 4254606 w 7442522"/>
              <a:gd name="connsiteY4" fmla="*/ 0 h 273193"/>
              <a:gd name="connsiteX0" fmla="*/ 2696066 w 5883982"/>
              <a:gd name="connsiteY0" fmla="*/ 0 h 241689"/>
              <a:gd name="connsiteX1" fmla="*/ 5883982 w 5883982"/>
              <a:gd name="connsiteY1" fmla="*/ 7086 h 241689"/>
              <a:gd name="connsiteX2" fmla="*/ 3066102 w 5883982"/>
              <a:gd name="connsiteY2" fmla="*/ 241689 h 241689"/>
              <a:gd name="connsiteX3" fmla="*/ 0 w 5883982"/>
              <a:gd name="connsiteY3" fmla="*/ 238564 h 241689"/>
              <a:gd name="connsiteX4" fmla="*/ 2696066 w 5883982"/>
              <a:gd name="connsiteY4" fmla="*/ 0 h 241689"/>
              <a:gd name="connsiteX0" fmla="*/ 783321 w 5883982"/>
              <a:gd name="connsiteY0" fmla="*/ 0 h 238076"/>
              <a:gd name="connsiteX1" fmla="*/ 5883982 w 5883982"/>
              <a:gd name="connsiteY1" fmla="*/ 3473 h 238076"/>
              <a:gd name="connsiteX2" fmla="*/ 3066102 w 5883982"/>
              <a:gd name="connsiteY2" fmla="*/ 238076 h 238076"/>
              <a:gd name="connsiteX3" fmla="*/ 0 w 5883982"/>
              <a:gd name="connsiteY3" fmla="*/ 234951 h 238076"/>
              <a:gd name="connsiteX4" fmla="*/ 783321 w 5883982"/>
              <a:gd name="connsiteY4" fmla="*/ 0 h 238076"/>
              <a:gd name="connsiteX0" fmla="*/ 736088 w 5836749"/>
              <a:gd name="connsiteY0" fmla="*/ 0 h 238076"/>
              <a:gd name="connsiteX1" fmla="*/ 5836749 w 5836749"/>
              <a:gd name="connsiteY1" fmla="*/ 3473 h 238076"/>
              <a:gd name="connsiteX2" fmla="*/ 3018869 w 5836749"/>
              <a:gd name="connsiteY2" fmla="*/ 238076 h 238076"/>
              <a:gd name="connsiteX3" fmla="*/ 0 w 5836749"/>
              <a:gd name="connsiteY3" fmla="*/ 234951 h 238076"/>
              <a:gd name="connsiteX4" fmla="*/ 736088 w 5836749"/>
              <a:gd name="connsiteY4" fmla="*/ 0 h 238076"/>
              <a:gd name="connsiteX0" fmla="*/ 736088 w 9725290"/>
              <a:gd name="connsiteY0" fmla="*/ 0 h 234951"/>
              <a:gd name="connsiteX1" fmla="*/ 5836749 w 9725290"/>
              <a:gd name="connsiteY1" fmla="*/ 3473 h 234951"/>
              <a:gd name="connsiteX2" fmla="*/ 9725290 w 9725290"/>
              <a:gd name="connsiteY2" fmla="*/ 234464 h 234951"/>
              <a:gd name="connsiteX3" fmla="*/ 0 w 9725290"/>
              <a:gd name="connsiteY3" fmla="*/ 234951 h 234951"/>
              <a:gd name="connsiteX4" fmla="*/ 736088 w 9725290"/>
              <a:gd name="connsiteY4" fmla="*/ 0 h 234951"/>
              <a:gd name="connsiteX0" fmla="*/ 736088 w 9725290"/>
              <a:gd name="connsiteY0" fmla="*/ 0 h 234951"/>
              <a:gd name="connsiteX1" fmla="*/ 5836749 w 9725290"/>
              <a:gd name="connsiteY1" fmla="*/ 3473 h 234951"/>
              <a:gd name="connsiteX2" fmla="*/ 7111899 w 9725290"/>
              <a:gd name="connsiteY2" fmla="*/ 75858 h 234951"/>
              <a:gd name="connsiteX3" fmla="*/ 9725290 w 9725290"/>
              <a:gd name="connsiteY3" fmla="*/ 234464 h 234951"/>
              <a:gd name="connsiteX4" fmla="*/ 0 w 9725290"/>
              <a:gd name="connsiteY4" fmla="*/ 234951 h 234951"/>
              <a:gd name="connsiteX5" fmla="*/ 736088 w 9725290"/>
              <a:gd name="connsiteY5" fmla="*/ 0 h 234951"/>
              <a:gd name="connsiteX0" fmla="*/ 736088 w 9725290"/>
              <a:gd name="connsiteY0" fmla="*/ 133658 h 368609"/>
              <a:gd name="connsiteX1" fmla="*/ 5836749 w 9725290"/>
              <a:gd name="connsiteY1" fmla="*/ 137131 h 368609"/>
              <a:gd name="connsiteX2" fmla="*/ 9709463 w 9725290"/>
              <a:gd name="connsiteY2" fmla="*/ 0 h 368609"/>
              <a:gd name="connsiteX3" fmla="*/ 9725290 w 9725290"/>
              <a:gd name="connsiteY3" fmla="*/ 368122 h 368609"/>
              <a:gd name="connsiteX4" fmla="*/ 0 w 9725290"/>
              <a:gd name="connsiteY4" fmla="*/ 368609 h 368609"/>
              <a:gd name="connsiteX5" fmla="*/ 736088 w 9725290"/>
              <a:gd name="connsiteY5" fmla="*/ 133658 h 368609"/>
              <a:gd name="connsiteX0" fmla="*/ 736088 w 9725290"/>
              <a:gd name="connsiteY0" fmla="*/ 133658 h 368609"/>
              <a:gd name="connsiteX1" fmla="*/ 5836749 w 9725290"/>
              <a:gd name="connsiteY1" fmla="*/ 137131 h 368609"/>
              <a:gd name="connsiteX2" fmla="*/ 7843941 w 9725290"/>
              <a:gd name="connsiteY2" fmla="*/ 63216 h 368609"/>
              <a:gd name="connsiteX3" fmla="*/ 9709463 w 9725290"/>
              <a:gd name="connsiteY3" fmla="*/ 0 h 368609"/>
              <a:gd name="connsiteX4" fmla="*/ 9725290 w 9725290"/>
              <a:gd name="connsiteY4" fmla="*/ 368122 h 368609"/>
              <a:gd name="connsiteX5" fmla="*/ 0 w 9725290"/>
              <a:gd name="connsiteY5" fmla="*/ 368609 h 368609"/>
              <a:gd name="connsiteX6" fmla="*/ 736088 w 9725290"/>
              <a:gd name="connsiteY6" fmla="*/ 133658 h 368609"/>
              <a:gd name="connsiteX0" fmla="*/ 736088 w 9725290"/>
              <a:gd name="connsiteY0" fmla="*/ 133658 h 368609"/>
              <a:gd name="connsiteX1" fmla="*/ 5836749 w 9725290"/>
              <a:gd name="connsiteY1" fmla="*/ 137131 h 368609"/>
              <a:gd name="connsiteX2" fmla="*/ 9071878 w 9725290"/>
              <a:gd name="connsiteY2" fmla="*/ 1807 h 368609"/>
              <a:gd name="connsiteX3" fmla="*/ 9709463 w 9725290"/>
              <a:gd name="connsiteY3" fmla="*/ 0 h 368609"/>
              <a:gd name="connsiteX4" fmla="*/ 9725290 w 9725290"/>
              <a:gd name="connsiteY4" fmla="*/ 368122 h 368609"/>
              <a:gd name="connsiteX5" fmla="*/ 0 w 9725290"/>
              <a:gd name="connsiteY5" fmla="*/ 368609 h 368609"/>
              <a:gd name="connsiteX6" fmla="*/ 736088 w 9725290"/>
              <a:gd name="connsiteY6" fmla="*/ 133658 h 368609"/>
              <a:gd name="connsiteX0" fmla="*/ 736088 w 9725290"/>
              <a:gd name="connsiteY0" fmla="*/ 133658 h 368609"/>
              <a:gd name="connsiteX1" fmla="*/ 5718680 w 9725290"/>
              <a:gd name="connsiteY1" fmla="*/ 135325 h 368609"/>
              <a:gd name="connsiteX2" fmla="*/ 9071878 w 9725290"/>
              <a:gd name="connsiteY2" fmla="*/ 1807 h 368609"/>
              <a:gd name="connsiteX3" fmla="*/ 9709463 w 9725290"/>
              <a:gd name="connsiteY3" fmla="*/ 0 h 368609"/>
              <a:gd name="connsiteX4" fmla="*/ 9725290 w 9725290"/>
              <a:gd name="connsiteY4" fmla="*/ 368122 h 368609"/>
              <a:gd name="connsiteX5" fmla="*/ 0 w 9725290"/>
              <a:gd name="connsiteY5" fmla="*/ 368609 h 368609"/>
              <a:gd name="connsiteX6" fmla="*/ 736088 w 9725290"/>
              <a:gd name="connsiteY6" fmla="*/ 133658 h 368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25290" h="368609">
                <a:moveTo>
                  <a:pt x="736088" y="133658"/>
                </a:moveTo>
                <a:lnTo>
                  <a:pt x="5718680" y="135325"/>
                </a:lnTo>
                <a:lnTo>
                  <a:pt x="9071878" y="1807"/>
                </a:lnTo>
                <a:lnTo>
                  <a:pt x="9709463" y="0"/>
                </a:lnTo>
                <a:lnTo>
                  <a:pt x="9725290" y="368122"/>
                </a:lnTo>
                <a:lnTo>
                  <a:pt x="0" y="368609"/>
                </a:lnTo>
                <a:lnTo>
                  <a:pt x="736088" y="13365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bwMode="white">
          <a:xfrm>
            <a:off x="73152" y="6583680"/>
            <a:ext cx="2133600" cy="228600"/>
          </a:xfrm>
          <a:prstGeom prst="rect">
            <a:avLst/>
          </a:prstGeom>
        </p:spPr>
        <p:txBody>
          <a:bodyPr vert="horz" lIns="91440" tIns="45720" rIns="91440" bIns="45720" rtlCol="0" anchor="ctr"/>
          <a:lstStyle>
            <a:lvl1pPr algn="l">
              <a:defRPr sz="1200">
                <a:solidFill>
                  <a:schemeClr val="tx1"/>
                </a:solidFill>
              </a:defRPr>
            </a:lvl1pPr>
          </a:lstStyle>
          <a:p>
            <a:endParaRPr lang="en-US" altLang="ko-KR">
              <a:solidFill>
                <a:srgbClr val="003366"/>
              </a:solidFill>
            </a:endParaRPr>
          </a:p>
        </p:txBody>
      </p:sp>
      <p:sp>
        <p:nvSpPr>
          <p:cNvPr id="5" name="Footer Placeholder 4"/>
          <p:cNvSpPr>
            <a:spLocks noGrp="1"/>
          </p:cNvSpPr>
          <p:nvPr>
            <p:ph type="ftr" sz="quarter" idx="3"/>
          </p:nvPr>
        </p:nvSpPr>
        <p:spPr bwMode="white">
          <a:xfrm>
            <a:off x="2670048" y="6583680"/>
            <a:ext cx="5029200" cy="228600"/>
          </a:xfrm>
          <a:prstGeom prst="rect">
            <a:avLst/>
          </a:prstGeom>
        </p:spPr>
        <p:txBody>
          <a:bodyPr vert="horz" lIns="91440" tIns="45720" rIns="91440" bIns="45720" rtlCol="0" anchor="ctr"/>
          <a:lstStyle>
            <a:lvl1pPr algn="ctr">
              <a:defRPr sz="1200">
                <a:solidFill>
                  <a:schemeClr val="tx1"/>
                </a:solidFill>
              </a:defRPr>
            </a:lvl1pPr>
          </a:lstStyle>
          <a:p>
            <a:endParaRPr lang="en-US" altLang="ko-KR">
              <a:solidFill>
                <a:srgbClr val="003366"/>
              </a:solidFill>
            </a:endParaRPr>
          </a:p>
        </p:txBody>
      </p:sp>
      <p:sp>
        <p:nvSpPr>
          <p:cNvPr id="6" name="Slide Number Placeholder 5"/>
          <p:cNvSpPr>
            <a:spLocks noGrp="1"/>
          </p:cNvSpPr>
          <p:nvPr>
            <p:ph type="sldNum" sz="quarter" idx="4"/>
          </p:nvPr>
        </p:nvSpPr>
        <p:spPr bwMode="white">
          <a:xfrm>
            <a:off x="8302752" y="6583680"/>
            <a:ext cx="457200" cy="228600"/>
          </a:xfrm>
          <a:prstGeom prst="rect">
            <a:avLst/>
          </a:prstGeom>
        </p:spPr>
        <p:txBody>
          <a:bodyPr vert="horz" lIns="91440" tIns="45720" rIns="91440" bIns="45720" rtlCol="0" anchor="ctr"/>
          <a:lstStyle>
            <a:lvl1pPr algn="r">
              <a:defRPr sz="1200">
                <a:solidFill>
                  <a:schemeClr val="tx1"/>
                </a:solidFill>
              </a:defRPr>
            </a:lvl1pPr>
          </a:lstStyle>
          <a:p>
            <a:fld id="{6F042457-E276-492E-B8F3-E54824C9C49E}" type="slidenum">
              <a:rPr lang="ko-KR" altLang="en-US" smtClean="0">
                <a:solidFill>
                  <a:srgbClr val="003366"/>
                </a:solidFill>
              </a:rPr>
              <a:pPr/>
              <a:t>‹#›</a:t>
            </a:fld>
            <a:endParaRPr lang="en-US" altLang="ko-KR" dirty="0">
              <a:solidFill>
                <a:srgbClr val="003366"/>
              </a:solidFill>
            </a:endParaRPr>
          </a:p>
        </p:txBody>
      </p:sp>
      <p:pic>
        <p:nvPicPr>
          <p:cNvPr id="15" name="그림 1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6" y="2369903"/>
            <a:ext cx="6011114" cy="4515481"/>
          </a:xfrm>
          <a:prstGeom prst="rect">
            <a:avLst/>
          </a:prstGeom>
        </p:spPr>
      </p:pic>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658" r:id="rId12"/>
  </p:sldLayoutIdLst>
  <p:hf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p:titleStyle>
    <p:bodyStyle>
      <a:lvl1pPr marL="342900" indent="-342900" algn="l" defTabSz="914400" rtl="0" eaLnBrk="1" latinLnBrk="1" hangingPunct="1">
        <a:spcBef>
          <a:spcPct val="20000"/>
        </a:spcBef>
        <a:buClr>
          <a:schemeClr val="tx2"/>
        </a:buClr>
        <a:buSzPct val="90000"/>
        <a:buFont typeface="Wingdings 3" pitchFamily="18" charset="2"/>
        <a:buChar char=""/>
        <a:defRPr sz="3200" kern="1200">
          <a:solidFill>
            <a:schemeClr val="tx1"/>
          </a:solidFill>
          <a:latin typeface="+mn-lt"/>
          <a:ea typeface="+mn-ea"/>
          <a:cs typeface="+mn-cs"/>
        </a:defRPr>
      </a:lvl1pPr>
      <a:lvl2pPr marL="742950" indent="-285750" algn="l" defTabSz="914400" rtl="0" eaLnBrk="1" latinLnBrk="1" hangingPunct="1">
        <a:spcBef>
          <a:spcPct val="20000"/>
        </a:spcBef>
        <a:buClr>
          <a:schemeClr val="accent2"/>
        </a:buClr>
        <a:buSzPct val="90000"/>
        <a:buFont typeface="Wingdings 3" pitchFamily="18" charset="2"/>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Clr>
          <a:schemeClr val="accent3"/>
        </a:buClr>
        <a:buSzPct val="90000"/>
        <a:buFont typeface="Wingdings 3" pitchFamily="18" charset="2"/>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Clr>
          <a:schemeClr val="accent4"/>
        </a:buClr>
        <a:buSzPct val="90000"/>
        <a:buFont typeface="Wingdings 3" pitchFamily="18" charset="2"/>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Clr>
          <a:schemeClr val="accent5"/>
        </a:buClr>
        <a:buSzPct val="90000"/>
        <a:buFont typeface="Wingdings 3" pitchFamily="18" charset="2"/>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dwart1@snu.ac.k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p:cNvSpPr>
            <a:spLocks noGrp="1" noChangeArrowheads="1"/>
          </p:cNvSpPr>
          <p:nvPr>
            <p:ph type="ctrTitle"/>
          </p:nvPr>
        </p:nvSpPr>
        <p:spPr>
          <a:xfrm>
            <a:off x="622936" y="2232304"/>
            <a:ext cx="7909504" cy="1340712"/>
          </a:xfrm>
        </p:spPr>
        <p:txBody>
          <a:bodyPr>
            <a:noAutofit/>
          </a:bodyPr>
          <a:lstStyle/>
          <a:p>
            <a:pPr algn="ctr"/>
            <a:r>
              <a:rPr lang="en-US" altLang="ko-KR" sz="3400" kern="1200" dirty="0" smtClean="0">
                <a:solidFill>
                  <a:schemeClr val="accent5">
                    <a:lumMod val="25000"/>
                  </a:schemeClr>
                </a:solidFill>
                <a:effectLst>
                  <a:outerShdw blurRad="38100" dist="38100" dir="2700000" algn="tl">
                    <a:srgbClr val="000000">
                      <a:alpha val="43137"/>
                    </a:srgbClr>
                  </a:outerShdw>
                </a:effectLst>
                <a:latin typeface="HY견고딕" pitchFamily="18" charset="-127"/>
                <a:ea typeface="HY견고딕" pitchFamily="18" charset="-127"/>
                <a:cs typeface="+mn-cs"/>
              </a:rPr>
              <a:t>A Welfare-Finance Nexus</a:t>
            </a:r>
            <a:br>
              <a:rPr lang="en-US" altLang="ko-KR" sz="3400" kern="1200" dirty="0" smtClean="0">
                <a:solidFill>
                  <a:schemeClr val="accent5">
                    <a:lumMod val="25000"/>
                  </a:schemeClr>
                </a:solidFill>
                <a:effectLst>
                  <a:outerShdw blurRad="38100" dist="38100" dir="2700000" algn="tl">
                    <a:srgbClr val="000000">
                      <a:alpha val="43137"/>
                    </a:srgbClr>
                  </a:outerShdw>
                </a:effectLst>
                <a:latin typeface="HY견고딕" pitchFamily="18" charset="-127"/>
                <a:ea typeface="HY견고딕" pitchFamily="18" charset="-127"/>
                <a:cs typeface="+mn-cs"/>
              </a:rPr>
            </a:br>
            <a:r>
              <a:rPr lang="en-US" altLang="ko-KR" sz="3400" kern="1200" dirty="0" smtClean="0">
                <a:solidFill>
                  <a:schemeClr val="accent5">
                    <a:lumMod val="25000"/>
                  </a:schemeClr>
                </a:solidFill>
                <a:effectLst>
                  <a:outerShdw blurRad="38100" dist="38100" dir="2700000" algn="tl">
                    <a:srgbClr val="000000">
                      <a:alpha val="43137"/>
                    </a:srgbClr>
                  </a:outerShdw>
                </a:effectLst>
                <a:latin typeface="HY견고딕" pitchFamily="18" charset="-127"/>
                <a:ea typeface="HY견고딕" pitchFamily="18" charset="-127"/>
                <a:cs typeface="+mn-cs"/>
              </a:rPr>
              <a:t>and </a:t>
            </a:r>
            <a:r>
              <a:rPr lang="en-US" altLang="ko-KR" sz="3400" kern="1200" dirty="0" smtClean="0">
                <a:solidFill>
                  <a:schemeClr val="accent5">
                    <a:lumMod val="25000"/>
                  </a:schemeClr>
                </a:solidFill>
                <a:effectLst>
                  <a:outerShdw blurRad="38100" dist="38100" dir="2700000" algn="tl">
                    <a:srgbClr val="000000">
                      <a:alpha val="43137"/>
                    </a:srgbClr>
                  </a:outerShdw>
                </a:effectLst>
                <a:latin typeface="HY견고딕" pitchFamily="18" charset="-127"/>
                <a:ea typeface="HY견고딕" pitchFamily="18" charset="-127"/>
                <a:cs typeface="+mn-cs"/>
              </a:rPr>
              <a:t>the Financial Crisis in Korea</a:t>
            </a:r>
            <a:endParaRPr lang="en-US" altLang="ko-KR" sz="3400" kern="1200" dirty="0">
              <a:solidFill>
                <a:schemeClr val="accent5">
                  <a:lumMod val="25000"/>
                </a:schemeClr>
              </a:solidFill>
              <a:effectLst>
                <a:outerShdw blurRad="38100" dist="38100" dir="2700000" algn="tl">
                  <a:srgbClr val="000000">
                    <a:alpha val="43137"/>
                  </a:srgbClr>
                </a:outerShdw>
              </a:effectLst>
              <a:latin typeface="HY견고딕" pitchFamily="18" charset="-127"/>
              <a:ea typeface="HY견고딕" pitchFamily="18" charset="-127"/>
              <a:cs typeface="+mn-cs"/>
            </a:endParaRPr>
          </a:p>
        </p:txBody>
      </p:sp>
      <p:sp>
        <p:nvSpPr>
          <p:cNvPr id="7" name="Rectangle 5"/>
          <p:cNvSpPr txBox="1">
            <a:spLocks noChangeArrowheads="1"/>
          </p:cNvSpPr>
          <p:nvPr/>
        </p:nvSpPr>
        <p:spPr bwMode="gray">
          <a:xfrm>
            <a:off x="1547664" y="4551784"/>
            <a:ext cx="6400800" cy="1829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r" rtl="0" eaLnBrk="1" fontAlgn="base" latinLnBrk="1" hangingPunct="1">
              <a:spcBef>
                <a:spcPct val="20000"/>
              </a:spcBef>
              <a:spcAft>
                <a:spcPct val="0"/>
              </a:spcAft>
              <a:buClr>
                <a:schemeClr val="accent1"/>
              </a:buClr>
              <a:buFont typeface="Wingdings" pitchFamily="2" charset="2"/>
              <a:buNone/>
              <a:defRPr sz="1800" b="0">
                <a:solidFill>
                  <a:schemeClr val="bg1"/>
                </a:solidFill>
                <a:latin typeface="+mn-lt"/>
                <a:ea typeface="+mn-ea"/>
                <a:cs typeface="+mn-cs"/>
              </a:defRPr>
            </a:lvl1pPr>
            <a:lvl2pPr marL="742950" indent="-285750" algn="l" rtl="0" eaLnBrk="1" fontAlgn="base" latinLnBrk="1" hangingPunct="1">
              <a:spcBef>
                <a:spcPct val="20000"/>
              </a:spcBef>
              <a:spcAft>
                <a:spcPct val="0"/>
              </a:spcAft>
              <a:buClr>
                <a:schemeClr val="tx2"/>
              </a:buClr>
              <a:buSzPct val="60000"/>
              <a:buFont typeface="Wingdings" pitchFamily="2" charset="2"/>
              <a:buChar char="n"/>
              <a:defRPr sz="2400">
                <a:solidFill>
                  <a:schemeClr val="tx1"/>
                </a:solidFill>
                <a:latin typeface="+mn-lt"/>
              </a:defRPr>
            </a:lvl2pPr>
            <a:lvl3pPr marL="1143000" indent="-228600" algn="l" rtl="0" eaLnBrk="1" fontAlgn="base" latinLnBrk="1" hangingPunct="1">
              <a:spcBef>
                <a:spcPct val="20000"/>
              </a:spcBef>
              <a:spcAft>
                <a:spcPct val="0"/>
              </a:spcAft>
              <a:buClr>
                <a:schemeClr val="folHlink"/>
              </a:buClr>
              <a:buSzPct val="60000"/>
              <a:buFont typeface="Wingdings" pitchFamily="2" charset="2"/>
              <a:buChar char="n"/>
              <a:defRPr sz="2400">
                <a:solidFill>
                  <a:schemeClr val="tx1"/>
                </a:solidFill>
                <a:latin typeface="+mn-lt"/>
              </a:defRPr>
            </a:lvl3pPr>
            <a:lvl4pPr marL="1600200" indent="-228600" algn="l" rtl="0" eaLnBrk="1" fontAlgn="base" latinLnBrk="1" hangingPunct="1">
              <a:spcBef>
                <a:spcPct val="20000"/>
              </a:spcBef>
              <a:spcAft>
                <a:spcPct val="0"/>
              </a:spcAft>
              <a:buClr>
                <a:schemeClr val="tx1"/>
              </a:buClr>
              <a:buSzPct val="60000"/>
              <a:buFont typeface="Wingdings" pitchFamily="2" charset="2"/>
              <a:buChar char="n"/>
              <a:defRPr sz="2000">
                <a:solidFill>
                  <a:schemeClr val="tx1"/>
                </a:solidFill>
                <a:latin typeface="+mn-lt"/>
              </a:defRPr>
            </a:lvl4pPr>
            <a:lvl5pPr marL="2057400" indent="-228600" algn="l" rtl="0" eaLnBrk="1" fontAlgn="base" latinLnBrk="1" hangingPunct="1">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eaLnBrk="1" fontAlgn="base" latinLnBrk="1" hangingPunct="1">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eaLnBrk="1" fontAlgn="base" latinLnBrk="1" hangingPunct="1">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eaLnBrk="1" fontAlgn="base" latinLnBrk="1" hangingPunct="1">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eaLnBrk="1" fontAlgn="base" latinLnBrk="1" hangingPunct="1">
              <a:spcBef>
                <a:spcPct val="20000"/>
              </a:spcBef>
              <a:spcAft>
                <a:spcPct val="0"/>
              </a:spcAft>
              <a:buClr>
                <a:schemeClr val="hlink"/>
              </a:buClr>
              <a:buSzPct val="60000"/>
              <a:buFont typeface="Wingdings" pitchFamily="2" charset="2"/>
              <a:buChar char="n"/>
              <a:defRPr sz="2000">
                <a:solidFill>
                  <a:schemeClr val="tx1"/>
                </a:solidFill>
                <a:latin typeface="+mn-lt"/>
              </a:defRPr>
            </a:lvl9pPr>
          </a:lstStyle>
          <a:p>
            <a:pPr algn="ctr"/>
            <a:r>
              <a:rPr lang="en-US" altLang="ko-KR" b="1" dirty="0" smtClean="0">
                <a:solidFill>
                  <a:schemeClr val="tx2">
                    <a:lumMod val="50000"/>
                  </a:schemeClr>
                </a:solidFill>
                <a:latin typeface="맑은 고딕" pitchFamily="50" charset="-127"/>
                <a:ea typeface="맑은 고딕" pitchFamily="50" charset="-127"/>
              </a:rPr>
              <a:t>Do-</a:t>
            </a:r>
            <a:r>
              <a:rPr lang="en-US" altLang="ko-KR" b="1" dirty="0" err="1" smtClean="0">
                <a:solidFill>
                  <a:schemeClr val="tx2">
                    <a:lumMod val="50000"/>
                  </a:schemeClr>
                </a:solidFill>
                <a:latin typeface="맑은 고딕" pitchFamily="50" charset="-127"/>
                <a:ea typeface="맑은 고딕" pitchFamily="50" charset="-127"/>
              </a:rPr>
              <a:t>Kyun</a:t>
            </a:r>
            <a:r>
              <a:rPr lang="en-US" altLang="ko-KR" b="1" dirty="0" smtClean="0">
                <a:solidFill>
                  <a:schemeClr val="tx2">
                    <a:lumMod val="50000"/>
                  </a:schemeClr>
                </a:solidFill>
                <a:latin typeface="맑은 고딕" pitchFamily="50" charset="-127"/>
                <a:ea typeface="맑은 고딕" pitchFamily="50" charset="-127"/>
              </a:rPr>
              <a:t> </a:t>
            </a:r>
            <a:r>
              <a:rPr lang="en-US" altLang="ko-KR" b="1" dirty="0" smtClean="0">
                <a:solidFill>
                  <a:schemeClr val="tx2">
                    <a:lumMod val="50000"/>
                  </a:schemeClr>
                </a:solidFill>
                <a:latin typeface="맑은 고딕" pitchFamily="50" charset="-127"/>
                <a:ea typeface="맑은 고딕" pitchFamily="50" charset="-127"/>
              </a:rPr>
              <a:t>Kim</a:t>
            </a:r>
          </a:p>
          <a:p>
            <a:pPr algn="ctr"/>
            <a:r>
              <a:rPr lang="en-US" altLang="ko-KR" b="1" dirty="0" err="1" smtClean="0">
                <a:solidFill>
                  <a:schemeClr val="tx2">
                    <a:lumMod val="50000"/>
                  </a:schemeClr>
                </a:solidFill>
                <a:latin typeface="맑은 고딕" pitchFamily="50" charset="-127"/>
                <a:ea typeface="맑은 고딕" pitchFamily="50" charset="-127"/>
              </a:rPr>
              <a:t>Ph.D</a:t>
            </a:r>
            <a:r>
              <a:rPr lang="en-US" altLang="ko-KR" b="1" dirty="0" smtClean="0">
                <a:solidFill>
                  <a:schemeClr val="tx2">
                    <a:lumMod val="50000"/>
                  </a:schemeClr>
                </a:solidFill>
                <a:latin typeface="맑은 고딕" pitchFamily="50" charset="-127"/>
                <a:ea typeface="맑은 고딕" pitchFamily="50" charset="-127"/>
              </a:rPr>
              <a:t> in Sociology</a:t>
            </a:r>
            <a:endParaRPr lang="en-US" altLang="ko-KR" b="1" dirty="0" smtClean="0">
              <a:solidFill>
                <a:schemeClr val="tx2">
                  <a:lumMod val="50000"/>
                </a:schemeClr>
              </a:solidFill>
              <a:latin typeface="맑은 고딕" pitchFamily="50" charset="-127"/>
              <a:ea typeface="맑은 고딕" pitchFamily="50" charset="-127"/>
            </a:endParaRPr>
          </a:p>
          <a:p>
            <a:pPr algn="ctr"/>
            <a:r>
              <a:rPr lang="en-US" altLang="ko-KR" b="1" dirty="0" smtClean="0">
                <a:solidFill>
                  <a:schemeClr val="tx2">
                    <a:lumMod val="50000"/>
                  </a:schemeClr>
                </a:solidFill>
                <a:latin typeface="맑은 고딕" pitchFamily="50" charset="-127"/>
                <a:ea typeface="맑은 고딕" pitchFamily="50" charset="-127"/>
              </a:rPr>
              <a:t>Research Fellow, SNU Asia Center</a:t>
            </a:r>
          </a:p>
          <a:p>
            <a:pPr algn="ctr"/>
            <a:r>
              <a:rPr lang="en-US" altLang="ko-KR" b="1" dirty="0" smtClean="0">
                <a:solidFill>
                  <a:schemeClr val="tx2">
                    <a:lumMod val="50000"/>
                  </a:schemeClr>
                </a:solidFill>
                <a:latin typeface="맑은 고딕" pitchFamily="50" charset="-127"/>
                <a:ea typeface="맑은 고딕" pitchFamily="50" charset="-127"/>
                <a:hlinkClick r:id="rId3"/>
              </a:rPr>
              <a:t>edwart1@snu.ac.kr</a:t>
            </a:r>
            <a:endParaRPr lang="en-US" altLang="ko-KR" b="1" dirty="0" smtClean="0">
              <a:solidFill>
                <a:schemeClr val="tx2">
                  <a:lumMod val="50000"/>
                </a:schemeClr>
              </a:solidFill>
              <a:latin typeface="맑은 고딕" pitchFamily="50" charset="-127"/>
              <a:ea typeface="맑은 고딕" pitchFamily="50" charset="-127"/>
            </a:endParaRPr>
          </a:p>
          <a:p>
            <a:pPr algn="ctr"/>
            <a:r>
              <a:rPr lang="en-US" altLang="ko-KR" b="1" dirty="0">
                <a:solidFill>
                  <a:schemeClr val="tx2">
                    <a:lumMod val="50000"/>
                  </a:schemeClr>
                </a:solidFill>
                <a:latin typeface="맑은 고딕" pitchFamily="50" charset="-127"/>
                <a:ea typeface="맑은 고딕" pitchFamily="50" charset="-127"/>
              </a:rPr>
              <a:t>2013. 05. 17</a:t>
            </a:r>
          </a:p>
          <a:p>
            <a:pPr algn="ctr"/>
            <a:endParaRPr lang="en-US" altLang="ko-KR" b="1" dirty="0" smtClean="0">
              <a:solidFill>
                <a:schemeClr val="tx2">
                  <a:lumMod val="50000"/>
                </a:schemeClr>
              </a:solidFill>
              <a:latin typeface="맑은 고딕" pitchFamily="50" charset="-127"/>
              <a:ea typeface="맑은 고딕" pitchFamily="50" charset="-127"/>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87DC8C63-AA8A-4F67-B55D-99B6A905F743}" type="slidenum">
              <a:rPr lang="ko-KR" altLang="en-US" smtClean="0"/>
              <a:pPr/>
              <a:t>10</a:t>
            </a:fld>
            <a:endParaRPr lang="en-US" altLang="ko-K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4" name="TextBox 3"/>
          <p:cNvSpPr txBox="1"/>
          <p:nvPr/>
        </p:nvSpPr>
        <p:spPr>
          <a:xfrm>
            <a:off x="1835696" y="1196752"/>
            <a:ext cx="5472608" cy="400110"/>
          </a:xfrm>
          <a:prstGeom prst="rect">
            <a:avLst/>
          </a:prstGeom>
          <a:noFill/>
        </p:spPr>
        <p:txBody>
          <a:bodyPr wrap="square" rtlCol="0">
            <a:spAutoFit/>
          </a:bodyPr>
          <a:lstStyle/>
          <a:p>
            <a:r>
              <a:rPr lang="en-US" altLang="ko-KR" sz="2000" b="1" dirty="0" smtClean="0">
                <a:latin typeface="+mj-ea"/>
                <a:ea typeface="+mj-ea"/>
              </a:rPr>
              <a:t>Composition of Household Assets (2006)</a:t>
            </a:r>
            <a:endParaRPr lang="ko-KR" altLang="en-US" sz="2000" b="1" dirty="0">
              <a:latin typeface="+mj-ea"/>
              <a:ea typeface="+mj-ea"/>
            </a:endParaRPr>
          </a:p>
        </p:txBody>
      </p:sp>
      <p:sp>
        <p:nvSpPr>
          <p:cNvPr id="9" name="Rectangle 6"/>
          <p:cNvSpPr>
            <a:spLocks noGrp="1" noChangeArrowheads="1"/>
          </p:cNvSpPr>
          <p:nvPr>
            <p:ph type="title"/>
          </p:nvPr>
        </p:nvSpPr>
        <p:spPr>
          <a:xfrm>
            <a:off x="1600200" y="53752"/>
            <a:ext cx="5943600" cy="1143000"/>
          </a:xfrm>
        </p:spPr>
        <p:txBody>
          <a:bodyPr>
            <a:noAutofit/>
          </a:bodyPr>
          <a:lstStyle/>
          <a:p>
            <a:r>
              <a:rPr lang="en-US" altLang="ko-KR" sz="2400" b="1" dirty="0" smtClean="0">
                <a:effectLst>
                  <a:outerShdw blurRad="38100" dist="38100" dir="2700000" algn="tl">
                    <a:srgbClr val="000000">
                      <a:alpha val="43137"/>
                    </a:srgbClr>
                  </a:outerShdw>
                </a:effectLst>
                <a:latin typeface="맑은 고딕" pitchFamily="50" charset="-127"/>
                <a:ea typeface="맑은 고딕" pitchFamily="50" charset="-127"/>
              </a:rPr>
              <a:t>Ⅴ. Asset-based livelihood system</a:t>
            </a:r>
            <a:br>
              <a:rPr lang="en-US" altLang="ko-KR" sz="2400" b="1" dirty="0" smtClean="0">
                <a:effectLst>
                  <a:outerShdw blurRad="38100" dist="38100" dir="2700000" algn="tl">
                    <a:srgbClr val="000000">
                      <a:alpha val="43137"/>
                    </a:srgbClr>
                  </a:outerShdw>
                </a:effectLst>
                <a:latin typeface="맑은 고딕" pitchFamily="50" charset="-127"/>
                <a:ea typeface="맑은 고딕" pitchFamily="50" charset="-127"/>
              </a:rPr>
            </a:br>
            <a:r>
              <a:rPr lang="en-US" altLang="ko-KR" sz="2400" b="1" dirty="0" smtClean="0">
                <a:effectLst>
                  <a:outerShdw blurRad="38100" dist="38100" dir="2700000" algn="tl">
                    <a:srgbClr val="000000">
                      <a:alpha val="43137"/>
                    </a:srgbClr>
                  </a:outerShdw>
                </a:effectLst>
                <a:latin typeface="맑은 고딕" pitchFamily="50" charset="-127"/>
                <a:ea typeface="맑은 고딕" pitchFamily="50" charset="-127"/>
              </a:rPr>
              <a:t>after the Exchange crisis</a:t>
            </a:r>
            <a:endParaRPr lang="en-US" altLang="ko-KR" sz="2400" b="1" dirty="0">
              <a:effectLst>
                <a:outerShdw blurRad="38100" dist="38100" dir="2700000" algn="tl">
                  <a:srgbClr val="000000">
                    <a:alpha val="43137"/>
                  </a:srgbClr>
                </a:outerShdw>
              </a:effectLst>
              <a:latin typeface="맑은 고딕" pitchFamily="50" charset="-127"/>
              <a:ea typeface="맑은 고딕" pitchFamily="50" charset="-127"/>
            </a:endParaRPr>
          </a:p>
        </p:txBody>
      </p:sp>
      <p:graphicFrame>
        <p:nvGraphicFramePr>
          <p:cNvPr id="7" name="차트 6"/>
          <p:cNvGraphicFramePr>
            <a:graphicFrameLocks/>
          </p:cNvGraphicFramePr>
          <p:nvPr>
            <p:extLst>
              <p:ext uri="{D42A27DB-BD31-4B8C-83A1-F6EECF244321}">
                <p14:modId xmlns:p14="http://schemas.microsoft.com/office/powerpoint/2010/main" val="2373431495"/>
              </p:ext>
            </p:extLst>
          </p:nvPr>
        </p:nvGraphicFramePr>
        <p:xfrm>
          <a:off x="965956" y="1700808"/>
          <a:ext cx="7212087" cy="44644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05551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87DC8C63-AA8A-4F67-B55D-99B6A905F743}" type="slidenum">
              <a:rPr lang="ko-KR" altLang="en-US" smtClean="0"/>
              <a:pPr/>
              <a:t>11</a:t>
            </a:fld>
            <a:endParaRPr lang="en-US" altLang="ko-K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pic>
        <p:nvPicPr>
          <p:cNvPr id="7169" name="_x217150264" descr="EMB0000136c19f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643880"/>
            <a:ext cx="6696744" cy="46654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71600" y="1196752"/>
            <a:ext cx="7776864" cy="400110"/>
          </a:xfrm>
          <a:prstGeom prst="rect">
            <a:avLst/>
          </a:prstGeom>
          <a:noFill/>
        </p:spPr>
        <p:txBody>
          <a:bodyPr wrap="square" rtlCol="0">
            <a:spAutoFit/>
          </a:bodyPr>
          <a:lstStyle/>
          <a:p>
            <a:r>
              <a:rPr lang="en-US" altLang="ko-KR" sz="2000" b="1" dirty="0" smtClean="0">
                <a:latin typeface="+mj-ea"/>
                <a:ea typeface="+mj-ea"/>
              </a:rPr>
              <a:t>Trends of household and mortgage debt by deposit banks</a:t>
            </a:r>
            <a:endParaRPr lang="ko-KR" altLang="en-US" sz="2000" b="1" dirty="0">
              <a:latin typeface="+mj-ea"/>
              <a:ea typeface="+mj-ea"/>
            </a:endParaRPr>
          </a:p>
        </p:txBody>
      </p:sp>
      <p:sp>
        <p:nvSpPr>
          <p:cNvPr id="5" name="TextBox 4"/>
          <p:cNvSpPr txBox="1"/>
          <p:nvPr/>
        </p:nvSpPr>
        <p:spPr>
          <a:xfrm>
            <a:off x="3203848" y="5949280"/>
            <a:ext cx="1368152" cy="276999"/>
          </a:xfrm>
          <a:prstGeom prst="rect">
            <a:avLst/>
          </a:prstGeom>
          <a:solidFill>
            <a:schemeClr val="bg1"/>
          </a:solidFill>
        </p:spPr>
        <p:txBody>
          <a:bodyPr wrap="square" rtlCol="0">
            <a:spAutoFit/>
          </a:bodyPr>
          <a:lstStyle/>
          <a:p>
            <a:r>
              <a:rPr lang="en-US" altLang="ko-KR" sz="1200" dirty="0" smtClean="0">
                <a:latin typeface="+mj-ea"/>
                <a:ea typeface="+mj-ea"/>
              </a:rPr>
              <a:t>Household Debt</a:t>
            </a:r>
            <a:endParaRPr lang="ko-KR" altLang="en-US" sz="1200" dirty="0">
              <a:latin typeface="+mj-ea"/>
              <a:ea typeface="+mj-ea"/>
            </a:endParaRPr>
          </a:p>
        </p:txBody>
      </p:sp>
      <p:sp>
        <p:nvSpPr>
          <p:cNvPr id="8" name="TextBox 7"/>
          <p:cNvSpPr txBox="1"/>
          <p:nvPr/>
        </p:nvSpPr>
        <p:spPr>
          <a:xfrm>
            <a:off x="4860032" y="5949280"/>
            <a:ext cx="1368152" cy="276999"/>
          </a:xfrm>
          <a:prstGeom prst="rect">
            <a:avLst/>
          </a:prstGeom>
          <a:solidFill>
            <a:schemeClr val="bg1"/>
          </a:solidFill>
        </p:spPr>
        <p:txBody>
          <a:bodyPr wrap="square" rtlCol="0">
            <a:spAutoFit/>
          </a:bodyPr>
          <a:lstStyle/>
          <a:p>
            <a:r>
              <a:rPr lang="en-US" altLang="ko-KR" sz="1200" dirty="0" smtClean="0">
                <a:latin typeface="+mj-ea"/>
                <a:ea typeface="+mj-ea"/>
              </a:rPr>
              <a:t>Mortgage Debt</a:t>
            </a:r>
            <a:endParaRPr lang="ko-KR" altLang="en-US" sz="1200" dirty="0">
              <a:latin typeface="+mj-ea"/>
              <a:ea typeface="+mj-ea"/>
            </a:endParaRPr>
          </a:p>
        </p:txBody>
      </p:sp>
      <p:sp>
        <p:nvSpPr>
          <p:cNvPr id="10" name="Rectangle 6"/>
          <p:cNvSpPr>
            <a:spLocks noGrp="1" noChangeArrowheads="1"/>
          </p:cNvSpPr>
          <p:nvPr>
            <p:ph type="title"/>
          </p:nvPr>
        </p:nvSpPr>
        <p:spPr>
          <a:xfrm>
            <a:off x="1600200" y="109728"/>
            <a:ext cx="5943600" cy="1143000"/>
          </a:xfrm>
        </p:spPr>
        <p:txBody>
          <a:bodyPr>
            <a:noAutofit/>
          </a:bodyPr>
          <a:lstStyle/>
          <a:p>
            <a:r>
              <a:rPr lang="en-US" altLang="ko-KR" sz="2400" b="1" dirty="0" smtClean="0">
                <a:effectLst>
                  <a:outerShdw blurRad="38100" dist="38100" dir="2700000" algn="tl">
                    <a:srgbClr val="000000">
                      <a:alpha val="43137"/>
                    </a:srgbClr>
                  </a:outerShdw>
                </a:effectLst>
                <a:latin typeface="맑은 고딕" pitchFamily="50" charset="-127"/>
                <a:ea typeface="맑은 고딕" pitchFamily="50" charset="-127"/>
              </a:rPr>
              <a:t>Ⅴ. Asset-based livelihood system</a:t>
            </a:r>
            <a:br>
              <a:rPr lang="en-US" altLang="ko-KR" sz="2400" b="1" dirty="0" smtClean="0">
                <a:effectLst>
                  <a:outerShdw blurRad="38100" dist="38100" dir="2700000" algn="tl">
                    <a:srgbClr val="000000">
                      <a:alpha val="43137"/>
                    </a:srgbClr>
                  </a:outerShdw>
                </a:effectLst>
                <a:latin typeface="맑은 고딕" pitchFamily="50" charset="-127"/>
                <a:ea typeface="맑은 고딕" pitchFamily="50" charset="-127"/>
              </a:rPr>
            </a:br>
            <a:r>
              <a:rPr lang="en-US" altLang="ko-KR" sz="2400" b="1" dirty="0" smtClean="0">
                <a:effectLst>
                  <a:outerShdw blurRad="38100" dist="38100" dir="2700000" algn="tl">
                    <a:srgbClr val="000000">
                      <a:alpha val="43137"/>
                    </a:srgbClr>
                  </a:outerShdw>
                </a:effectLst>
                <a:latin typeface="맑은 고딕" pitchFamily="50" charset="-127"/>
                <a:ea typeface="맑은 고딕" pitchFamily="50" charset="-127"/>
              </a:rPr>
              <a:t>after the Exchange crisis</a:t>
            </a:r>
            <a:endParaRPr lang="en-US" altLang="ko-KR" sz="2400" b="1" dirty="0">
              <a:effectLst>
                <a:outerShdw blurRad="38100" dist="38100" dir="2700000" algn="tl">
                  <a:srgbClr val="000000">
                    <a:alpha val="43137"/>
                  </a:srgbClr>
                </a:outerShdw>
              </a:effectLst>
              <a:latin typeface="맑은 고딕" pitchFamily="50" charset="-127"/>
              <a:ea typeface="맑은 고딕" pitchFamily="50" charset="-127"/>
            </a:endParaRPr>
          </a:p>
        </p:txBody>
      </p:sp>
    </p:spTree>
    <p:extLst>
      <p:ext uri="{BB962C8B-B14F-4D97-AF65-F5344CB8AC3E}">
        <p14:creationId xmlns:p14="http://schemas.microsoft.com/office/powerpoint/2010/main" val="27460501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87DC8C63-AA8A-4F67-B55D-99B6A905F743}" type="slidenum">
              <a:rPr lang="ko-KR" altLang="en-US" smtClean="0"/>
              <a:pPr/>
              <a:t>12</a:t>
            </a:fld>
            <a:endParaRPr lang="en-US" altLang="ko-K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pic>
        <p:nvPicPr>
          <p:cNvPr id="8193" name="_x217149864" descr="EMB0000136c19f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4520" y="1700808"/>
            <a:ext cx="6307799" cy="43979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15616" y="1228690"/>
            <a:ext cx="7272808" cy="400110"/>
          </a:xfrm>
          <a:prstGeom prst="rect">
            <a:avLst/>
          </a:prstGeom>
          <a:noFill/>
        </p:spPr>
        <p:txBody>
          <a:bodyPr wrap="square" rtlCol="0">
            <a:spAutoFit/>
          </a:bodyPr>
          <a:lstStyle/>
          <a:p>
            <a:r>
              <a:rPr lang="en-US" altLang="ko-KR" sz="2000" b="1" dirty="0" smtClean="0">
                <a:latin typeface="+mj-ea"/>
                <a:ea typeface="+mj-ea"/>
              </a:rPr>
              <a:t>Distribution of Household Debt by the Income Quintile</a:t>
            </a:r>
            <a:endParaRPr lang="ko-KR" altLang="en-US" sz="2000" b="1" dirty="0">
              <a:latin typeface="+mj-ea"/>
              <a:ea typeface="+mj-ea"/>
            </a:endParaRPr>
          </a:p>
        </p:txBody>
      </p:sp>
      <p:sp>
        <p:nvSpPr>
          <p:cNvPr id="5" name="TextBox 4"/>
          <p:cNvSpPr txBox="1"/>
          <p:nvPr/>
        </p:nvSpPr>
        <p:spPr>
          <a:xfrm>
            <a:off x="1619672" y="5661248"/>
            <a:ext cx="5688632" cy="276999"/>
          </a:xfrm>
          <a:prstGeom prst="rect">
            <a:avLst/>
          </a:prstGeom>
          <a:solidFill>
            <a:schemeClr val="bg1"/>
          </a:solidFill>
        </p:spPr>
        <p:txBody>
          <a:bodyPr wrap="square" rtlCol="0">
            <a:spAutoFit/>
          </a:bodyPr>
          <a:lstStyle/>
          <a:p>
            <a:r>
              <a:rPr lang="en-US" altLang="ko-KR" sz="1200" dirty="0" smtClean="0">
                <a:latin typeface="+mj-ea"/>
                <a:ea typeface="+mj-ea"/>
              </a:rPr>
              <a:t>First Quintile       Second             Third              Fourth         Fifth Quintile</a:t>
            </a:r>
            <a:endParaRPr lang="ko-KR" altLang="en-US" sz="1200" dirty="0">
              <a:latin typeface="+mj-ea"/>
              <a:ea typeface="+mj-ea"/>
            </a:endParaRPr>
          </a:p>
        </p:txBody>
      </p:sp>
      <p:sp>
        <p:nvSpPr>
          <p:cNvPr id="9" name="Rectangle 6"/>
          <p:cNvSpPr>
            <a:spLocks noGrp="1" noChangeArrowheads="1"/>
          </p:cNvSpPr>
          <p:nvPr>
            <p:ph type="title"/>
          </p:nvPr>
        </p:nvSpPr>
        <p:spPr>
          <a:xfrm>
            <a:off x="1600200" y="109728"/>
            <a:ext cx="5943600" cy="1143000"/>
          </a:xfrm>
        </p:spPr>
        <p:txBody>
          <a:bodyPr>
            <a:noAutofit/>
          </a:bodyPr>
          <a:lstStyle/>
          <a:p>
            <a:r>
              <a:rPr lang="en-US" altLang="ko-KR" sz="2400" b="1" dirty="0" smtClean="0">
                <a:effectLst>
                  <a:outerShdw blurRad="38100" dist="38100" dir="2700000" algn="tl">
                    <a:srgbClr val="000000">
                      <a:alpha val="43137"/>
                    </a:srgbClr>
                  </a:outerShdw>
                </a:effectLst>
                <a:latin typeface="맑은 고딕" pitchFamily="50" charset="-127"/>
                <a:ea typeface="맑은 고딕" pitchFamily="50" charset="-127"/>
              </a:rPr>
              <a:t>Ⅴ. Asset-based livelihood system</a:t>
            </a:r>
            <a:br>
              <a:rPr lang="en-US" altLang="ko-KR" sz="2400" b="1" dirty="0" smtClean="0">
                <a:effectLst>
                  <a:outerShdw blurRad="38100" dist="38100" dir="2700000" algn="tl">
                    <a:srgbClr val="000000">
                      <a:alpha val="43137"/>
                    </a:srgbClr>
                  </a:outerShdw>
                </a:effectLst>
                <a:latin typeface="맑은 고딕" pitchFamily="50" charset="-127"/>
                <a:ea typeface="맑은 고딕" pitchFamily="50" charset="-127"/>
              </a:rPr>
            </a:br>
            <a:r>
              <a:rPr lang="en-US" altLang="ko-KR" sz="2400" b="1" dirty="0" smtClean="0">
                <a:effectLst>
                  <a:outerShdw blurRad="38100" dist="38100" dir="2700000" algn="tl">
                    <a:srgbClr val="000000">
                      <a:alpha val="43137"/>
                    </a:srgbClr>
                  </a:outerShdw>
                </a:effectLst>
                <a:latin typeface="맑은 고딕" pitchFamily="50" charset="-127"/>
                <a:ea typeface="맑은 고딕" pitchFamily="50" charset="-127"/>
              </a:rPr>
              <a:t>after the Exchange crisis</a:t>
            </a:r>
            <a:endParaRPr lang="en-US" altLang="ko-KR" sz="2400" b="1" dirty="0">
              <a:effectLst>
                <a:outerShdw blurRad="38100" dist="38100" dir="2700000" algn="tl">
                  <a:srgbClr val="000000">
                    <a:alpha val="43137"/>
                  </a:srgbClr>
                </a:outerShdw>
              </a:effectLst>
              <a:latin typeface="맑은 고딕" pitchFamily="50" charset="-127"/>
              <a:ea typeface="맑은 고딕" pitchFamily="50" charset="-127"/>
            </a:endParaRPr>
          </a:p>
        </p:txBody>
      </p:sp>
    </p:spTree>
    <p:extLst>
      <p:ext uri="{BB962C8B-B14F-4D97-AF65-F5344CB8AC3E}">
        <p14:creationId xmlns:p14="http://schemas.microsoft.com/office/powerpoint/2010/main" val="10154815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08" name="Picture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5" y="2348880"/>
            <a:ext cx="6010275"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90" name="Rectangle 6"/>
          <p:cNvSpPr>
            <a:spLocks noGrp="1" noChangeArrowheads="1"/>
          </p:cNvSpPr>
          <p:nvPr>
            <p:ph type="title"/>
          </p:nvPr>
        </p:nvSpPr>
        <p:spPr/>
        <p:txBody>
          <a:bodyPr>
            <a:noAutofit/>
          </a:bodyPr>
          <a:lstStyle/>
          <a:p>
            <a:r>
              <a:rPr lang="en-US" altLang="ko-KR" sz="2400" b="1" dirty="0">
                <a:effectLst>
                  <a:outerShdw blurRad="38100" dist="38100" dir="2700000" algn="tl">
                    <a:srgbClr val="000000">
                      <a:alpha val="43137"/>
                    </a:srgbClr>
                  </a:outerShdw>
                </a:effectLst>
                <a:latin typeface="맑은 고딕" pitchFamily="50" charset="-127"/>
                <a:ea typeface="맑은 고딕" pitchFamily="50" charset="-127"/>
              </a:rPr>
              <a:t>Ⅵ</a:t>
            </a:r>
            <a:r>
              <a:rPr lang="en-US" altLang="ko-KR" sz="2400" b="1" dirty="0" smtClean="0">
                <a:effectLst>
                  <a:outerShdw blurRad="38100" dist="38100" dir="2700000" algn="tl">
                    <a:srgbClr val="000000">
                      <a:alpha val="43137"/>
                    </a:srgbClr>
                  </a:outerShdw>
                </a:effectLst>
                <a:latin typeface="맑은 고딕" pitchFamily="50" charset="-127"/>
                <a:ea typeface="맑은 고딕" pitchFamily="50" charset="-127"/>
              </a:rPr>
              <a:t>. The Financial Crisis and </a:t>
            </a:r>
            <a:br>
              <a:rPr lang="en-US" altLang="ko-KR" sz="2400" b="1" dirty="0" smtClean="0">
                <a:effectLst>
                  <a:outerShdw blurRad="38100" dist="38100" dir="2700000" algn="tl">
                    <a:srgbClr val="000000">
                      <a:alpha val="43137"/>
                    </a:srgbClr>
                  </a:outerShdw>
                </a:effectLst>
                <a:latin typeface="맑은 고딕" pitchFamily="50" charset="-127"/>
                <a:ea typeface="맑은 고딕" pitchFamily="50" charset="-127"/>
              </a:rPr>
            </a:br>
            <a:r>
              <a:rPr lang="en-US" altLang="ko-KR" sz="2400" b="1" dirty="0" smtClean="0">
                <a:effectLst>
                  <a:outerShdw blurRad="38100" dist="38100" dir="2700000" algn="tl">
                    <a:srgbClr val="000000">
                      <a:alpha val="43137"/>
                    </a:srgbClr>
                  </a:outerShdw>
                </a:effectLst>
                <a:latin typeface="맑은 고딕" pitchFamily="50" charset="-127"/>
                <a:ea typeface="맑은 고딕" pitchFamily="50" charset="-127"/>
              </a:rPr>
              <a:t>the Financial Salvation</a:t>
            </a:r>
            <a:endParaRPr lang="en-US" altLang="ko-KR" sz="2400" b="1" dirty="0">
              <a:effectLst>
                <a:outerShdw blurRad="38100" dist="38100" dir="2700000" algn="tl">
                  <a:srgbClr val="000000">
                    <a:alpha val="43137"/>
                  </a:srgbClr>
                </a:outerShdw>
              </a:effectLst>
              <a:latin typeface="맑은 고딕" pitchFamily="50" charset="-127"/>
              <a:ea typeface="맑은 고딕" pitchFamily="50" charset="-127"/>
            </a:endParaRPr>
          </a:p>
        </p:txBody>
      </p:sp>
      <p:sp>
        <p:nvSpPr>
          <p:cNvPr id="2" name="슬라이드 번호 개체 틀 1"/>
          <p:cNvSpPr>
            <a:spLocks noGrp="1"/>
          </p:cNvSpPr>
          <p:nvPr>
            <p:ph type="sldNum" sz="quarter" idx="12"/>
          </p:nvPr>
        </p:nvSpPr>
        <p:spPr/>
        <p:txBody>
          <a:bodyPr/>
          <a:lstStyle/>
          <a:p>
            <a:fld id="{87DC8C63-AA8A-4F67-B55D-99B6A905F743}" type="slidenum">
              <a:rPr lang="ko-KR" altLang="en-US" smtClean="0"/>
              <a:pPr/>
              <a:t>13</a:t>
            </a:fld>
            <a:endParaRPr lang="en-US" altLang="ko-KR"/>
          </a:p>
        </p:txBody>
      </p:sp>
      <p:sp>
        <p:nvSpPr>
          <p:cNvPr id="3" name="내용 개체 틀 2"/>
          <p:cNvSpPr>
            <a:spLocks noGrp="1"/>
          </p:cNvSpPr>
          <p:nvPr>
            <p:ph idx="1"/>
          </p:nvPr>
        </p:nvSpPr>
        <p:spPr>
          <a:xfrm>
            <a:off x="107504" y="1124744"/>
            <a:ext cx="9001000" cy="5616624"/>
          </a:xfrm>
        </p:spPr>
        <p:txBody>
          <a:bodyPr>
            <a:normAutofit lnSpcReduction="10000"/>
          </a:bodyPr>
          <a:lstStyle/>
          <a:p>
            <a:r>
              <a:rPr lang="en-US" altLang="ko-KR" sz="2800" dirty="0"/>
              <a:t>The housing market </a:t>
            </a:r>
            <a:r>
              <a:rPr lang="en-US" altLang="ko-KR" sz="2800" dirty="0" smtClean="0"/>
              <a:t>is in the doldrums after the Financial crisis (2008). </a:t>
            </a:r>
          </a:p>
          <a:p>
            <a:r>
              <a:rPr lang="en-US" altLang="ko-KR" sz="2800" dirty="0" smtClean="0"/>
              <a:t>The downward trend in housing price is now bringing about a lot of ‘House Poor’ who are home owners in charge of repaying a huge amount of mortgage debt.</a:t>
            </a:r>
          </a:p>
          <a:p>
            <a:r>
              <a:rPr lang="en-US" altLang="ko-KR" sz="2800" dirty="0" smtClean="0"/>
              <a:t>On the other hand, low </a:t>
            </a:r>
            <a:r>
              <a:rPr lang="en-US" altLang="ko-KR" sz="2800" dirty="0"/>
              <a:t>income families </a:t>
            </a:r>
            <a:r>
              <a:rPr lang="en-US" altLang="ko-KR" sz="2800" dirty="0" smtClean="0"/>
              <a:t>who were forced to survive on financial debts during </a:t>
            </a:r>
            <a:r>
              <a:rPr lang="en-US" altLang="ko-KR" sz="2800" dirty="0"/>
              <a:t>the economic stagnation were so vulnerable to predatory financial businesses that they came to go belly up</a:t>
            </a:r>
            <a:r>
              <a:rPr lang="en-US" altLang="ko-KR" sz="2800" dirty="0" smtClean="0"/>
              <a:t>.</a:t>
            </a:r>
          </a:p>
          <a:p>
            <a:r>
              <a:rPr lang="en-US" altLang="ko-KR" sz="2800" dirty="0" smtClean="0"/>
              <a:t>In this vein, the incumbent government introduced the ‘National Happiness Fund’ to alleviate repayment burdens and help their financial recovery. </a:t>
            </a:r>
          </a:p>
          <a:p>
            <a:r>
              <a:rPr lang="en-US" altLang="ko-KR" sz="2800" dirty="0" smtClean="0"/>
              <a:t>And it is again trying to boost the housing market.</a:t>
            </a:r>
          </a:p>
        </p:txBody>
      </p:sp>
    </p:spTree>
    <p:extLst>
      <p:ext uri="{BB962C8B-B14F-4D97-AF65-F5344CB8AC3E}">
        <p14:creationId xmlns:p14="http://schemas.microsoft.com/office/powerpoint/2010/main" val="3614727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08" name="Picture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5" y="2348880"/>
            <a:ext cx="6010275"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90" name="Rectangle 6"/>
          <p:cNvSpPr>
            <a:spLocks noGrp="1" noChangeArrowheads="1"/>
          </p:cNvSpPr>
          <p:nvPr>
            <p:ph type="title"/>
          </p:nvPr>
        </p:nvSpPr>
        <p:spPr/>
        <p:txBody>
          <a:bodyPr>
            <a:noAutofit/>
          </a:bodyPr>
          <a:lstStyle/>
          <a:p>
            <a:r>
              <a:rPr lang="en-US" altLang="ko-KR" sz="2400" b="1" dirty="0">
                <a:effectLst>
                  <a:outerShdw blurRad="38100" dist="38100" dir="2700000" algn="tl">
                    <a:srgbClr val="000000">
                      <a:alpha val="43137"/>
                    </a:srgbClr>
                  </a:outerShdw>
                </a:effectLst>
                <a:latin typeface="맑은 고딕" pitchFamily="50" charset="-127"/>
                <a:ea typeface="맑은 고딕" pitchFamily="50" charset="-127"/>
              </a:rPr>
              <a:t>Ⅵ</a:t>
            </a:r>
            <a:r>
              <a:rPr lang="en-US" altLang="ko-KR" sz="2400" b="1" dirty="0" smtClean="0">
                <a:effectLst>
                  <a:outerShdw blurRad="38100" dist="38100" dir="2700000" algn="tl">
                    <a:srgbClr val="000000">
                      <a:alpha val="43137"/>
                    </a:srgbClr>
                  </a:outerShdw>
                </a:effectLst>
                <a:latin typeface="맑은 고딕" pitchFamily="50" charset="-127"/>
                <a:ea typeface="맑은 고딕" pitchFamily="50" charset="-127"/>
              </a:rPr>
              <a:t>. The Financial Crisis and </a:t>
            </a:r>
            <a:br>
              <a:rPr lang="en-US" altLang="ko-KR" sz="2400" b="1" dirty="0" smtClean="0">
                <a:effectLst>
                  <a:outerShdw blurRad="38100" dist="38100" dir="2700000" algn="tl">
                    <a:srgbClr val="000000">
                      <a:alpha val="43137"/>
                    </a:srgbClr>
                  </a:outerShdw>
                </a:effectLst>
                <a:latin typeface="맑은 고딕" pitchFamily="50" charset="-127"/>
                <a:ea typeface="맑은 고딕" pitchFamily="50" charset="-127"/>
              </a:rPr>
            </a:br>
            <a:r>
              <a:rPr lang="en-US" altLang="ko-KR" sz="2400" b="1" dirty="0" smtClean="0">
                <a:effectLst>
                  <a:outerShdw blurRad="38100" dist="38100" dir="2700000" algn="tl">
                    <a:srgbClr val="000000">
                      <a:alpha val="43137"/>
                    </a:srgbClr>
                  </a:outerShdw>
                </a:effectLst>
                <a:latin typeface="맑은 고딕" pitchFamily="50" charset="-127"/>
                <a:ea typeface="맑은 고딕" pitchFamily="50" charset="-127"/>
              </a:rPr>
              <a:t>the Financial Salvation</a:t>
            </a:r>
            <a:endParaRPr lang="en-US" altLang="ko-KR" sz="2400" b="1" dirty="0">
              <a:effectLst>
                <a:outerShdw blurRad="38100" dist="38100" dir="2700000" algn="tl">
                  <a:srgbClr val="000000">
                    <a:alpha val="43137"/>
                  </a:srgbClr>
                </a:outerShdw>
              </a:effectLst>
              <a:latin typeface="맑은 고딕" pitchFamily="50" charset="-127"/>
              <a:ea typeface="맑은 고딕" pitchFamily="50" charset="-127"/>
            </a:endParaRPr>
          </a:p>
        </p:txBody>
      </p:sp>
      <p:sp>
        <p:nvSpPr>
          <p:cNvPr id="2" name="슬라이드 번호 개체 틀 1"/>
          <p:cNvSpPr>
            <a:spLocks noGrp="1"/>
          </p:cNvSpPr>
          <p:nvPr>
            <p:ph type="sldNum" sz="quarter" idx="12"/>
          </p:nvPr>
        </p:nvSpPr>
        <p:spPr/>
        <p:txBody>
          <a:bodyPr/>
          <a:lstStyle/>
          <a:p>
            <a:fld id="{87DC8C63-AA8A-4F67-B55D-99B6A905F743}" type="slidenum">
              <a:rPr lang="ko-KR" altLang="en-US" smtClean="0"/>
              <a:pPr/>
              <a:t>14</a:t>
            </a:fld>
            <a:endParaRPr lang="en-US" altLang="ko-KR"/>
          </a:p>
        </p:txBody>
      </p:sp>
      <p:sp>
        <p:nvSpPr>
          <p:cNvPr id="3" name="내용 개체 틀 2"/>
          <p:cNvSpPr>
            <a:spLocks noGrp="1"/>
          </p:cNvSpPr>
          <p:nvPr>
            <p:ph idx="1"/>
          </p:nvPr>
        </p:nvSpPr>
        <p:spPr>
          <a:xfrm>
            <a:off x="107504" y="1124744"/>
            <a:ext cx="9001000" cy="5616624"/>
          </a:xfrm>
        </p:spPr>
        <p:txBody>
          <a:bodyPr>
            <a:normAutofit fontScale="92500" lnSpcReduction="10000"/>
          </a:bodyPr>
          <a:lstStyle/>
          <a:p>
            <a:r>
              <a:rPr lang="en-US" altLang="ko-KR" sz="2800" dirty="0" smtClean="0"/>
              <a:t>The financial industry had taken the place of the role of public finance in the past but the </a:t>
            </a:r>
            <a:r>
              <a:rPr lang="en-US" altLang="ko-KR" sz="2800" dirty="0" err="1" smtClean="0"/>
              <a:t>financialization</a:t>
            </a:r>
            <a:r>
              <a:rPr lang="en-US" altLang="ko-KR" sz="2800" dirty="0" smtClean="0"/>
              <a:t> was not accompanied with the growth of public finance or public welfare in Korea. </a:t>
            </a:r>
          </a:p>
          <a:p>
            <a:r>
              <a:rPr lang="en-US" altLang="ko-KR" sz="2800" dirty="0" smtClean="0"/>
              <a:t>So, the dependence of citizen’s livelihood on finance was more strengthened in the process of </a:t>
            </a:r>
            <a:r>
              <a:rPr lang="en-US" altLang="ko-KR" sz="2800" dirty="0" err="1" smtClean="0"/>
              <a:t>financialization</a:t>
            </a:r>
            <a:r>
              <a:rPr lang="en-US" altLang="ko-KR" sz="2800" dirty="0" smtClean="0"/>
              <a:t>. </a:t>
            </a:r>
            <a:endParaRPr lang="en-US" altLang="ko-KR" sz="2800" dirty="0" smtClean="0"/>
          </a:p>
          <a:p>
            <a:r>
              <a:rPr lang="en-US" altLang="ko-KR" sz="2800" dirty="0" smtClean="0"/>
              <a:t>The </a:t>
            </a:r>
            <a:r>
              <a:rPr lang="en-US" altLang="ko-KR" sz="2800" dirty="0" smtClean="0"/>
              <a:t>Bank of Korea </a:t>
            </a:r>
            <a:r>
              <a:rPr lang="en-US" altLang="ko-KR" sz="2800" dirty="0" smtClean="0"/>
              <a:t>said</a:t>
            </a:r>
            <a:r>
              <a:rPr lang="en-US" altLang="ko-KR" sz="2800" dirty="0" smtClean="0"/>
              <a:t> that,  </a:t>
            </a:r>
            <a:r>
              <a:rPr lang="en-US" altLang="ko-KR" sz="2800" dirty="0"/>
              <a:t>as of </a:t>
            </a:r>
            <a:r>
              <a:rPr lang="en-US" altLang="ko-KR" sz="2800" dirty="0" smtClean="0"/>
              <a:t>2011, the amount of household’s interest burdens almost comes to 5 billion dollars, which is compared to the amount of income tax which is mere 4 billion dollars. </a:t>
            </a:r>
          </a:p>
          <a:p>
            <a:r>
              <a:rPr lang="en-US" altLang="ko-KR" sz="2800" dirty="0" smtClean="0"/>
              <a:t>The </a:t>
            </a:r>
            <a:r>
              <a:rPr lang="en-US" altLang="ko-KR" sz="2800" dirty="0"/>
              <a:t>existence of </a:t>
            </a:r>
            <a:r>
              <a:rPr lang="en-US" altLang="ko-KR" sz="2800" dirty="0" smtClean="0"/>
              <a:t>a huge </a:t>
            </a:r>
            <a:r>
              <a:rPr lang="en-US" altLang="ko-KR" sz="2800" dirty="0"/>
              <a:t>amount of household debt </a:t>
            </a:r>
            <a:r>
              <a:rPr lang="en-US" altLang="ko-KR" sz="2800" dirty="0" smtClean="0"/>
              <a:t>will tackle </a:t>
            </a:r>
            <a:r>
              <a:rPr lang="en-US" altLang="ko-KR" sz="2800" dirty="0"/>
              <a:t>the attempt to expand public </a:t>
            </a:r>
            <a:r>
              <a:rPr lang="en-US" altLang="ko-KR" sz="2800" dirty="0" smtClean="0"/>
              <a:t>welfare </a:t>
            </a:r>
            <a:r>
              <a:rPr lang="en-US" altLang="ko-KR" sz="2800" dirty="0" smtClean="0"/>
              <a:t>because </a:t>
            </a:r>
            <a:r>
              <a:rPr lang="en-US" altLang="ko-KR" sz="2800" dirty="0" smtClean="0"/>
              <a:t>it </a:t>
            </a:r>
            <a:r>
              <a:rPr lang="en-US" altLang="ko-KR" sz="2800" dirty="0" smtClean="0"/>
              <a:t>is </a:t>
            </a:r>
            <a:r>
              <a:rPr lang="en-US" altLang="ko-KR" sz="2800" dirty="0" smtClean="0"/>
              <a:t>not easy to tax the debtor-citizens without solving household debt issues. </a:t>
            </a:r>
          </a:p>
        </p:txBody>
      </p:sp>
    </p:spTree>
    <p:extLst>
      <p:ext uri="{BB962C8B-B14F-4D97-AF65-F5344CB8AC3E}">
        <p14:creationId xmlns:p14="http://schemas.microsoft.com/office/powerpoint/2010/main" val="19467662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87DC8C63-AA8A-4F67-B55D-99B6A905F743}" type="slidenum">
              <a:rPr lang="ko-KR" altLang="en-US" smtClean="0"/>
              <a:pPr/>
              <a:t>15</a:t>
            </a:fld>
            <a:endParaRPr lang="en-US" altLang="ko-K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063624"/>
            <a:ext cx="8424936" cy="5245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6"/>
          <p:cNvSpPr>
            <a:spLocks noGrp="1" noChangeArrowheads="1"/>
          </p:cNvSpPr>
          <p:nvPr>
            <p:ph type="title"/>
          </p:nvPr>
        </p:nvSpPr>
        <p:spPr>
          <a:xfrm>
            <a:off x="1312168" y="109728"/>
            <a:ext cx="6572200" cy="1143000"/>
          </a:xfrm>
        </p:spPr>
        <p:txBody>
          <a:bodyPr>
            <a:noAutofit/>
          </a:bodyPr>
          <a:lstStyle/>
          <a:p>
            <a:r>
              <a:rPr lang="en-US" altLang="ko-KR" sz="2400" b="1" dirty="0" smtClean="0">
                <a:effectLst>
                  <a:outerShdw blurRad="38100" dist="38100" dir="2700000" algn="tl">
                    <a:srgbClr val="000000">
                      <a:alpha val="43137"/>
                    </a:srgbClr>
                  </a:outerShdw>
                </a:effectLst>
                <a:latin typeface="맑은 고딕" pitchFamily="50" charset="-127"/>
                <a:ea typeface="맑은 고딕" pitchFamily="50" charset="-127"/>
              </a:rPr>
              <a:t>International Comparison of Tax &amp; Saving</a:t>
            </a:r>
            <a:br>
              <a:rPr lang="en-US" altLang="ko-KR" sz="2400" b="1" dirty="0" smtClean="0">
                <a:effectLst>
                  <a:outerShdw blurRad="38100" dist="38100" dir="2700000" algn="tl">
                    <a:srgbClr val="000000">
                      <a:alpha val="43137"/>
                    </a:srgbClr>
                  </a:outerShdw>
                </a:effectLst>
                <a:latin typeface="맑은 고딕" pitchFamily="50" charset="-127"/>
                <a:ea typeface="맑은 고딕" pitchFamily="50" charset="-127"/>
              </a:rPr>
            </a:br>
            <a:r>
              <a:rPr lang="en-US" altLang="ko-KR" sz="2400" b="1" dirty="0" smtClean="0">
                <a:effectLst>
                  <a:outerShdw blurRad="38100" dist="38100" dir="2700000" algn="tl">
                    <a:srgbClr val="000000">
                      <a:alpha val="43137"/>
                    </a:srgbClr>
                  </a:outerShdw>
                </a:effectLst>
                <a:latin typeface="맑은 고딕" pitchFamily="50" charset="-127"/>
                <a:ea typeface="맑은 고딕" pitchFamily="50" charset="-127"/>
              </a:rPr>
              <a:t>(1989)</a:t>
            </a:r>
            <a:endParaRPr lang="en-US" altLang="ko-KR" sz="2400" b="1" dirty="0">
              <a:effectLst>
                <a:outerShdw blurRad="38100" dist="38100" dir="2700000" algn="tl">
                  <a:srgbClr val="000000">
                    <a:alpha val="43137"/>
                  </a:srgbClr>
                </a:outerShdw>
              </a:effectLst>
              <a:latin typeface="맑은 고딕" pitchFamily="50" charset="-127"/>
              <a:ea typeface="맑은 고딕" pitchFamily="50" charset="-127"/>
            </a:endParaRPr>
          </a:p>
        </p:txBody>
      </p:sp>
    </p:spTree>
    <p:extLst>
      <p:ext uri="{BB962C8B-B14F-4D97-AF65-F5344CB8AC3E}">
        <p14:creationId xmlns:p14="http://schemas.microsoft.com/office/powerpoint/2010/main" val="41986533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87DC8C63-AA8A-4F67-B55D-99B6A905F743}" type="slidenum">
              <a:rPr lang="ko-KR" altLang="en-US" smtClean="0"/>
              <a:pPr/>
              <a:t>16</a:t>
            </a:fld>
            <a:endParaRPr lang="en-US" altLang="ko-K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268759"/>
            <a:ext cx="8712967" cy="5184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6"/>
          <p:cNvSpPr>
            <a:spLocks noGrp="1" noChangeArrowheads="1"/>
          </p:cNvSpPr>
          <p:nvPr>
            <p:ph type="title"/>
          </p:nvPr>
        </p:nvSpPr>
        <p:spPr>
          <a:xfrm>
            <a:off x="1312168" y="109728"/>
            <a:ext cx="6572200" cy="1143000"/>
          </a:xfrm>
        </p:spPr>
        <p:txBody>
          <a:bodyPr>
            <a:noAutofit/>
          </a:bodyPr>
          <a:lstStyle/>
          <a:p>
            <a:r>
              <a:rPr lang="en-US" altLang="ko-KR" sz="2400" b="1" dirty="0" smtClean="0">
                <a:effectLst>
                  <a:outerShdw blurRad="38100" dist="38100" dir="2700000" algn="tl">
                    <a:srgbClr val="000000">
                      <a:alpha val="43137"/>
                    </a:srgbClr>
                  </a:outerShdw>
                </a:effectLst>
                <a:latin typeface="맑은 고딕" pitchFamily="50" charset="-127"/>
                <a:ea typeface="맑은 고딕" pitchFamily="50" charset="-127"/>
              </a:rPr>
              <a:t>International Comparison of Tax &amp; Saving (2008)</a:t>
            </a:r>
            <a:endParaRPr lang="en-US" altLang="ko-KR" sz="2400" b="1" dirty="0">
              <a:effectLst>
                <a:outerShdw blurRad="38100" dist="38100" dir="2700000" algn="tl">
                  <a:srgbClr val="000000">
                    <a:alpha val="43137"/>
                  </a:srgbClr>
                </a:outerShdw>
              </a:effectLst>
              <a:latin typeface="맑은 고딕" pitchFamily="50" charset="-127"/>
              <a:ea typeface="맑은 고딕" pitchFamily="50" charset="-127"/>
            </a:endParaRPr>
          </a:p>
        </p:txBody>
      </p:sp>
    </p:spTree>
    <p:extLst>
      <p:ext uri="{BB962C8B-B14F-4D97-AF65-F5344CB8AC3E}">
        <p14:creationId xmlns:p14="http://schemas.microsoft.com/office/powerpoint/2010/main" val="2201752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08" name="Picture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5" y="2348880"/>
            <a:ext cx="6010275"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90" name="Rectangle 6"/>
          <p:cNvSpPr>
            <a:spLocks noGrp="1" noChangeArrowheads="1"/>
          </p:cNvSpPr>
          <p:nvPr>
            <p:ph type="title"/>
          </p:nvPr>
        </p:nvSpPr>
        <p:spPr/>
        <p:txBody>
          <a:bodyPr>
            <a:noAutofit/>
          </a:bodyPr>
          <a:lstStyle/>
          <a:p>
            <a:r>
              <a:rPr lang="en-US" altLang="ko-KR" sz="2400" b="1" dirty="0" smtClean="0">
                <a:effectLst>
                  <a:outerShdw blurRad="38100" dist="38100" dir="2700000" algn="tl">
                    <a:srgbClr val="000000">
                      <a:alpha val="43137"/>
                    </a:srgbClr>
                  </a:outerShdw>
                </a:effectLst>
                <a:latin typeface="맑은 고딕" pitchFamily="50" charset="-127"/>
                <a:ea typeface="맑은 고딕" pitchFamily="50" charset="-127"/>
              </a:rPr>
              <a:t>Ⅰ. Introduction </a:t>
            </a:r>
            <a:endParaRPr lang="en-US" altLang="ko-KR" sz="2400" b="1" dirty="0">
              <a:effectLst>
                <a:outerShdw blurRad="38100" dist="38100" dir="2700000" algn="tl">
                  <a:srgbClr val="000000">
                    <a:alpha val="43137"/>
                  </a:srgbClr>
                </a:outerShdw>
              </a:effectLst>
              <a:latin typeface="맑은 고딕" pitchFamily="50" charset="-127"/>
              <a:ea typeface="맑은 고딕" pitchFamily="50" charset="-127"/>
            </a:endParaRPr>
          </a:p>
        </p:txBody>
      </p:sp>
      <p:sp>
        <p:nvSpPr>
          <p:cNvPr id="3" name="내용 개체 틀 2"/>
          <p:cNvSpPr>
            <a:spLocks noGrp="1"/>
          </p:cNvSpPr>
          <p:nvPr>
            <p:ph idx="1"/>
          </p:nvPr>
        </p:nvSpPr>
        <p:spPr>
          <a:xfrm>
            <a:off x="179512" y="1124744"/>
            <a:ext cx="8784976" cy="5616624"/>
          </a:xfrm>
        </p:spPr>
        <p:txBody>
          <a:bodyPr>
            <a:normAutofit/>
          </a:bodyPr>
          <a:lstStyle/>
          <a:p>
            <a:pPr fontAlgn="base"/>
            <a:r>
              <a:rPr lang="en-US" altLang="ko-KR" sz="2800" dirty="0" smtClean="0"/>
              <a:t>Household debt 1 trillion dollar</a:t>
            </a:r>
          </a:p>
          <a:p>
            <a:pPr fontAlgn="base"/>
            <a:r>
              <a:rPr lang="en-US" altLang="ko-KR" sz="2800" dirty="0" smtClean="0"/>
              <a:t>Why did households in Korea come to take on a lot of debts these days?</a:t>
            </a:r>
          </a:p>
          <a:p>
            <a:pPr fontAlgn="base"/>
            <a:r>
              <a:rPr lang="en-US" altLang="ko-KR" sz="2800" dirty="0" smtClean="0"/>
              <a:t>What implications do it have on the financial regulation and the welfare/fiscal reform?</a:t>
            </a:r>
          </a:p>
          <a:p>
            <a:pPr fontAlgn="base"/>
            <a:r>
              <a:rPr lang="en-US" altLang="ko-KR" sz="2800" dirty="0" smtClean="0"/>
              <a:t>The ‘asset-based livelihood system’ which was formed in the industrial era </a:t>
            </a:r>
            <a:r>
              <a:rPr lang="en-US" altLang="ko-KR" sz="2800" dirty="0" smtClean="0"/>
              <a:t>recently aggravates </a:t>
            </a:r>
            <a:r>
              <a:rPr lang="en-US" altLang="ko-KR" sz="2800" dirty="0" smtClean="0"/>
              <a:t>the household debt </a:t>
            </a:r>
            <a:r>
              <a:rPr lang="en-US" altLang="ko-KR" sz="2800" dirty="0" smtClean="0"/>
              <a:t>issue.</a:t>
            </a:r>
            <a:endParaRPr lang="en-US" altLang="ko-KR" sz="2800" dirty="0" smtClean="0"/>
          </a:p>
          <a:p>
            <a:pPr fontAlgn="base"/>
            <a:endParaRPr lang="en-US" altLang="ko-KR" sz="2800" dirty="0"/>
          </a:p>
        </p:txBody>
      </p:sp>
      <p:sp>
        <p:nvSpPr>
          <p:cNvPr id="2" name="슬라이드 번호 개체 틀 1"/>
          <p:cNvSpPr>
            <a:spLocks noGrp="1"/>
          </p:cNvSpPr>
          <p:nvPr>
            <p:ph type="sldNum" sz="quarter" idx="12"/>
          </p:nvPr>
        </p:nvSpPr>
        <p:spPr/>
        <p:txBody>
          <a:bodyPr/>
          <a:lstStyle/>
          <a:p>
            <a:fld id="{87DC8C63-AA8A-4F67-B55D-99B6A905F743}" type="slidenum">
              <a:rPr lang="ko-KR" altLang="en-US" smtClean="0"/>
              <a:pPr/>
              <a:t>2</a:t>
            </a:fld>
            <a:endParaRPr lang="en-US" altLang="ko-KR"/>
          </a:p>
        </p:txBody>
      </p:sp>
    </p:spTree>
    <p:extLst>
      <p:ext uri="{BB962C8B-B14F-4D97-AF65-F5344CB8AC3E}">
        <p14:creationId xmlns:p14="http://schemas.microsoft.com/office/powerpoint/2010/main" val="3760387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08" name="Picture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5" y="2348880"/>
            <a:ext cx="6010275"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90" name="Rectangle 6"/>
          <p:cNvSpPr>
            <a:spLocks noGrp="1" noChangeArrowheads="1"/>
          </p:cNvSpPr>
          <p:nvPr>
            <p:ph type="title"/>
          </p:nvPr>
        </p:nvSpPr>
        <p:spPr>
          <a:xfrm>
            <a:off x="1312168" y="109728"/>
            <a:ext cx="6572200" cy="1143000"/>
          </a:xfrm>
        </p:spPr>
        <p:txBody>
          <a:bodyPr>
            <a:noAutofit/>
          </a:bodyPr>
          <a:lstStyle/>
          <a:p>
            <a:r>
              <a:rPr lang="en-US" altLang="ko-KR" sz="2400" b="1" dirty="0" smtClean="0">
                <a:effectLst>
                  <a:outerShdw blurRad="38100" dist="38100" dir="2700000" algn="tl">
                    <a:srgbClr val="000000">
                      <a:alpha val="43137"/>
                    </a:srgbClr>
                  </a:outerShdw>
                </a:effectLst>
                <a:latin typeface="맑은 고딕" pitchFamily="50" charset="-127"/>
                <a:ea typeface="맑은 고딕" pitchFamily="50" charset="-127"/>
              </a:rPr>
              <a:t>Ⅱ. What is Asset-based livelihood system?</a:t>
            </a:r>
            <a:endParaRPr lang="en-US" altLang="ko-KR" sz="2400" b="1" dirty="0">
              <a:effectLst>
                <a:outerShdw blurRad="38100" dist="38100" dir="2700000" algn="tl">
                  <a:srgbClr val="000000">
                    <a:alpha val="43137"/>
                  </a:srgbClr>
                </a:outerShdw>
              </a:effectLst>
              <a:latin typeface="맑은 고딕" pitchFamily="50" charset="-127"/>
              <a:ea typeface="맑은 고딕" pitchFamily="50" charset="-127"/>
            </a:endParaRPr>
          </a:p>
        </p:txBody>
      </p:sp>
      <p:sp>
        <p:nvSpPr>
          <p:cNvPr id="3" name="내용 개체 틀 2"/>
          <p:cNvSpPr>
            <a:spLocks noGrp="1"/>
          </p:cNvSpPr>
          <p:nvPr>
            <p:ph idx="1"/>
          </p:nvPr>
        </p:nvSpPr>
        <p:spPr>
          <a:xfrm>
            <a:off x="179512" y="1052736"/>
            <a:ext cx="8784976" cy="5805264"/>
          </a:xfrm>
        </p:spPr>
        <p:txBody>
          <a:bodyPr>
            <a:normAutofit fontScale="92500" lnSpcReduction="20000"/>
          </a:bodyPr>
          <a:lstStyle/>
          <a:p>
            <a:pPr fontAlgn="base"/>
            <a:r>
              <a:rPr lang="en-US" altLang="ko-KR" sz="2800" dirty="0" smtClean="0"/>
              <a:t>The well-known fact is that the Korean government has kept the social expenditure level very low.</a:t>
            </a:r>
          </a:p>
          <a:p>
            <a:pPr fontAlgn="base"/>
            <a:r>
              <a:rPr lang="en-US" altLang="ko-KR" sz="2800" dirty="0" smtClean="0"/>
              <a:t>Then how could Korean people survive on various social risks without public supports?</a:t>
            </a:r>
          </a:p>
          <a:p>
            <a:pPr fontAlgn="base"/>
            <a:r>
              <a:rPr lang="en-US" altLang="ko-KR" sz="2800" dirty="0" smtClean="0"/>
              <a:t>Many researches ignore that the tax burden rate has been also kept low and the household savings rate very high in Korea during the industrial era. </a:t>
            </a:r>
          </a:p>
          <a:p>
            <a:pPr fontAlgn="base"/>
            <a:r>
              <a:rPr lang="en-US" altLang="ko-KR" sz="2800" dirty="0"/>
              <a:t>In fact, Korean people has desperately saved their incomes not for their enjoyment but for </a:t>
            </a:r>
            <a:r>
              <a:rPr lang="en-US" altLang="ko-KR" sz="2800" dirty="0" smtClean="0"/>
              <a:t>education</a:t>
            </a:r>
            <a:r>
              <a:rPr lang="en-US" altLang="ko-KR" sz="2800" dirty="0"/>
              <a:t>, </a:t>
            </a:r>
            <a:r>
              <a:rPr lang="en-US" altLang="ko-KR" sz="2800" dirty="0" smtClean="0"/>
              <a:t>marriage, </a:t>
            </a:r>
            <a:r>
              <a:rPr lang="en-US" altLang="ko-KR" sz="2800" dirty="0"/>
              <a:t>home ownership, and coping with unexpected accidents.</a:t>
            </a:r>
            <a:endParaRPr lang="en-US" altLang="ko-KR" sz="2800" dirty="0" smtClean="0"/>
          </a:p>
          <a:p>
            <a:pPr fontAlgn="base"/>
            <a:r>
              <a:rPr lang="en-US" altLang="ko-KR" sz="2800" dirty="0" smtClean="0"/>
              <a:t>There existed very unique distributional setting that the government paid little money to public welfare but also could not extract so much tax from the citizen’s income. In this circumstance, household savings (or assets) functioned as a kind of livelihood measure, which the asset-based livelihood system means.</a:t>
            </a:r>
          </a:p>
        </p:txBody>
      </p:sp>
      <p:sp>
        <p:nvSpPr>
          <p:cNvPr id="2" name="슬라이드 번호 개체 틀 1"/>
          <p:cNvSpPr>
            <a:spLocks noGrp="1"/>
          </p:cNvSpPr>
          <p:nvPr>
            <p:ph type="sldNum" sz="quarter" idx="12"/>
          </p:nvPr>
        </p:nvSpPr>
        <p:spPr/>
        <p:txBody>
          <a:bodyPr/>
          <a:lstStyle/>
          <a:p>
            <a:fld id="{87DC8C63-AA8A-4F67-B55D-99B6A905F743}" type="slidenum">
              <a:rPr lang="ko-KR" altLang="en-US" smtClean="0"/>
              <a:pPr/>
              <a:t>3</a:t>
            </a:fld>
            <a:endParaRPr lang="en-US" altLang="ko-KR"/>
          </a:p>
        </p:txBody>
      </p:sp>
    </p:spTree>
    <p:extLst>
      <p:ext uri="{BB962C8B-B14F-4D97-AF65-F5344CB8AC3E}">
        <p14:creationId xmlns:p14="http://schemas.microsoft.com/office/powerpoint/2010/main" val="12977319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08" name="Picture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5" y="2348880"/>
            <a:ext cx="6010275"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90" name="Rectangle 6"/>
          <p:cNvSpPr>
            <a:spLocks noGrp="1" noChangeArrowheads="1"/>
          </p:cNvSpPr>
          <p:nvPr>
            <p:ph type="title"/>
          </p:nvPr>
        </p:nvSpPr>
        <p:spPr/>
        <p:txBody>
          <a:bodyPr>
            <a:noAutofit/>
          </a:bodyPr>
          <a:lstStyle/>
          <a:p>
            <a:r>
              <a:rPr lang="en-US" altLang="ko-KR" sz="2400" b="1" dirty="0" smtClean="0">
                <a:effectLst>
                  <a:outerShdw blurRad="38100" dist="38100" dir="2700000" algn="tl">
                    <a:srgbClr val="000000">
                      <a:alpha val="43137"/>
                    </a:srgbClr>
                  </a:outerShdw>
                </a:effectLst>
                <a:latin typeface="맑은 고딕" pitchFamily="50" charset="-127"/>
                <a:ea typeface="맑은 고딕" pitchFamily="50" charset="-127"/>
              </a:rPr>
              <a:t>Ⅲ. Asset-based livelihood system during the industrial era </a:t>
            </a:r>
            <a:endParaRPr lang="en-US" altLang="ko-KR" sz="2400" b="1" dirty="0">
              <a:effectLst>
                <a:outerShdw blurRad="38100" dist="38100" dir="2700000" algn="tl">
                  <a:srgbClr val="000000">
                    <a:alpha val="43137"/>
                  </a:srgbClr>
                </a:outerShdw>
              </a:effectLst>
              <a:latin typeface="맑은 고딕" pitchFamily="50" charset="-127"/>
              <a:ea typeface="맑은 고딕" pitchFamily="50" charset="-127"/>
            </a:endParaRPr>
          </a:p>
        </p:txBody>
      </p:sp>
      <p:sp>
        <p:nvSpPr>
          <p:cNvPr id="3" name="내용 개체 틀 2"/>
          <p:cNvSpPr>
            <a:spLocks noGrp="1"/>
          </p:cNvSpPr>
          <p:nvPr>
            <p:ph idx="1"/>
          </p:nvPr>
        </p:nvSpPr>
        <p:spPr>
          <a:xfrm>
            <a:off x="179512" y="1124744"/>
            <a:ext cx="8784976" cy="5616624"/>
          </a:xfrm>
        </p:spPr>
        <p:txBody>
          <a:bodyPr>
            <a:normAutofit lnSpcReduction="10000"/>
          </a:bodyPr>
          <a:lstStyle/>
          <a:p>
            <a:pPr fontAlgn="base"/>
            <a:r>
              <a:rPr lang="en-US" altLang="ko-KR" sz="2800" dirty="0" smtClean="0"/>
              <a:t>As the developmental state studies point out, the Korean government was able to mobilize private saving money and allocate it through policy loans or ‘National Investment Fund’ as if it was public money. </a:t>
            </a:r>
          </a:p>
          <a:p>
            <a:pPr fontAlgn="base"/>
            <a:r>
              <a:rPr lang="en-US" altLang="ko-KR" sz="2800" dirty="0" smtClean="0"/>
              <a:t>It implies that the government had to encourage household savings through various saving campaigns and policies like ‘worker’s asset-building savings plan’ to draw up the household saving rate.</a:t>
            </a:r>
          </a:p>
          <a:p>
            <a:pPr fontAlgn="base"/>
            <a:r>
              <a:rPr lang="en-US" altLang="ko-KR" sz="2800" dirty="0" smtClean="0"/>
              <a:t>On the other hand, the combination of policy loan and savings mobilization made it possible for the state to ease the political burden of taxation.</a:t>
            </a:r>
          </a:p>
          <a:p>
            <a:pPr fontAlgn="base"/>
            <a:r>
              <a:rPr lang="en-US" altLang="ko-KR" sz="2800" dirty="0" smtClean="0"/>
              <a:t>As a result of the policy loan and savings mobilization, the livelihood system based on savings was formed. </a:t>
            </a:r>
          </a:p>
        </p:txBody>
      </p:sp>
      <p:sp>
        <p:nvSpPr>
          <p:cNvPr id="2" name="슬라이드 번호 개체 틀 1"/>
          <p:cNvSpPr>
            <a:spLocks noGrp="1"/>
          </p:cNvSpPr>
          <p:nvPr>
            <p:ph type="sldNum" sz="quarter" idx="12"/>
          </p:nvPr>
        </p:nvSpPr>
        <p:spPr/>
        <p:txBody>
          <a:bodyPr/>
          <a:lstStyle/>
          <a:p>
            <a:fld id="{87DC8C63-AA8A-4F67-B55D-99B6A905F743}" type="slidenum">
              <a:rPr lang="ko-KR" altLang="en-US" smtClean="0"/>
              <a:pPr/>
              <a:t>4</a:t>
            </a:fld>
            <a:endParaRPr lang="en-US" altLang="ko-KR"/>
          </a:p>
        </p:txBody>
      </p:sp>
    </p:spTree>
    <p:extLst>
      <p:ext uri="{BB962C8B-B14F-4D97-AF65-F5344CB8AC3E}">
        <p14:creationId xmlns:p14="http://schemas.microsoft.com/office/powerpoint/2010/main" val="894637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08" name="Picture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5" y="2348880"/>
            <a:ext cx="6010275"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90" name="Rectangle 6"/>
          <p:cNvSpPr>
            <a:spLocks noGrp="1" noChangeArrowheads="1"/>
          </p:cNvSpPr>
          <p:nvPr>
            <p:ph type="title"/>
          </p:nvPr>
        </p:nvSpPr>
        <p:spPr/>
        <p:txBody>
          <a:bodyPr>
            <a:noAutofit/>
          </a:bodyPr>
          <a:lstStyle/>
          <a:p>
            <a:r>
              <a:rPr lang="en-US" altLang="ko-KR" sz="2400" b="1" dirty="0" smtClean="0">
                <a:effectLst>
                  <a:outerShdw blurRad="38100" dist="38100" dir="2700000" algn="tl">
                    <a:srgbClr val="000000">
                      <a:alpha val="43137"/>
                    </a:srgbClr>
                  </a:outerShdw>
                </a:effectLst>
                <a:latin typeface="맑은 고딕" pitchFamily="50" charset="-127"/>
                <a:ea typeface="맑은 고딕" pitchFamily="50" charset="-127"/>
              </a:rPr>
              <a:t>Ⅲ. Asset-based livelihood system during the industrial era </a:t>
            </a:r>
            <a:endParaRPr lang="en-US" altLang="ko-KR" sz="2400" b="1" dirty="0">
              <a:effectLst>
                <a:outerShdw blurRad="38100" dist="38100" dir="2700000" algn="tl">
                  <a:srgbClr val="000000">
                    <a:alpha val="43137"/>
                  </a:srgbClr>
                </a:outerShdw>
              </a:effectLst>
              <a:latin typeface="맑은 고딕" pitchFamily="50" charset="-127"/>
              <a:ea typeface="맑은 고딕" pitchFamily="50" charset="-127"/>
            </a:endParaRPr>
          </a:p>
        </p:txBody>
      </p:sp>
      <p:sp>
        <p:nvSpPr>
          <p:cNvPr id="2" name="슬라이드 번호 개체 틀 1"/>
          <p:cNvSpPr>
            <a:spLocks noGrp="1"/>
          </p:cNvSpPr>
          <p:nvPr>
            <p:ph type="sldNum" sz="quarter" idx="12"/>
          </p:nvPr>
        </p:nvSpPr>
        <p:spPr/>
        <p:txBody>
          <a:bodyPr/>
          <a:lstStyle/>
          <a:p>
            <a:fld id="{87DC8C63-AA8A-4F67-B55D-99B6A905F743}" type="slidenum">
              <a:rPr lang="ko-KR" altLang="en-US" smtClean="0"/>
              <a:pPr/>
              <a:t>5</a:t>
            </a:fld>
            <a:endParaRPr lang="en-US" altLang="ko-KR"/>
          </a:p>
        </p:txBody>
      </p:sp>
      <p:pic>
        <p:nvPicPr>
          <p:cNvPr id="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566412" y="2420888"/>
            <a:ext cx="6011177" cy="357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979712" y="1340768"/>
            <a:ext cx="5328592" cy="1015663"/>
          </a:xfrm>
          <a:prstGeom prst="rect">
            <a:avLst/>
          </a:prstGeom>
          <a:noFill/>
        </p:spPr>
        <p:txBody>
          <a:bodyPr wrap="square" rtlCol="0">
            <a:spAutoFit/>
          </a:bodyPr>
          <a:lstStyle/>
          <a:p>
            <a:pPr algn="ctr"/>
            <a:r>
              <a:rPr lang="en-US" altLang="ko-KR" sz="2400" b="1" dirty="0" smtClean="0">
                <a:latin typeface="+mj-ea"/>
                <a:ea typeface="+mj-ea"/>
              </a:rPr>
              <a:t>“Saving is National Power”</a:t>
            </a:r>
          </a:p>
          <a:p>
            <a:pPr algn="ctr"/>
            <a:r>
              <a:rPr lang="en-US" altLang="ko-KR" dirty="0" smtClean="0">
                <a:latin typeface="+mj-ea"/>
                <a:ea typeface="+mj-ea"/>
              </a:rPr>
              <a:t>The work of President ‘Park </a:t>
            </a:r>
            <a:r>
              <a:rPr lang="en-US" altLang="ko-KR" dirty="0" err="1" smtClean="0">
                <a:latin typeface="+mj-ea"/>
                <a:ea typeface="+mj-ea"/>
              </a:rPr>
              <a:t>Jeong</a:t>
            </a:r>
            <a:r>
              <a:rPr lang="en-US" altLang="ko-KR" dirty="0" smtClean="0">
                <a:latin typeface="+mj-ea"/>
                <a:ea typeface="+mj-ea"/>
              </a:rPr>
              <a:t> </a:t>
            </a:r>
            <a:r>
              <a:rPr lang="en-US" altLang="ko-KR" dirty="0" err="1" smtClean="0">
                <a:latin typeface="+mj-ea"/>
                <a:ea typeface="+mj-ea"/>
              </a:rPr>
              <a:t>Hee</a:t>
            </a:r>
            <a:r>
              <a:rPr lang="en-US" altLang="ko-KR" dirty="0" smtClean="0">
                <a:latin typeface="+mj-ea"/>
                <a:ea typeface="+mj-ea"/>
              </a:rPr>
              <a:t>’ to declare the ‘all-out savings year’ (1976)</a:t>
            </a:r>
            <a:endParaRPr lang="ko-KR" altLang="en-US" dirty="0">
              <a:latin typeface="+mj-ea"/>
              <a:ea typeface="+mj-ea"/>
            </a:endParaRPr>
          </a:p>
        </p:txBody>
      </p:sp>
    </p:spTree>
    <p:extLst>
      <p:ext uri="{BB962C8B-B14F-4D97-AF65-F5344CB8AC3E}">
        <p14:creationId xmlns:p14="http://schemas.microsoft.com/office/powerpoint/2010/main" val="241453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08" name="Picture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5" y="2348880"/>
            <a:ext cx="6010275"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90" name="Rectangle 6"/>
          <p:cNvSpPr>
            <a:spLocks noGrp="1" noChangeArrowheads="1"/>
          </p:cNvSpPr>
          <p:nvPr>
            <p:ph type="title"/>
          </p:nvPr>
        </p:nvSpPr>
        <p:spPr/>
        <p:txBody>
          <a:bodyPr>
            <a:noAutofit/>
          </a:bodyPr>
          <a:lstStyle/>
          <a:p>
            <a:r>
              <a:rPr lang="en-US" altLang="ko-KR" sz="2400" b="1" dirty="0" smtClean="0">
                <a:effectLst>
                  <a:outerShdw blurRad="38100" dist="38100" dir="2700000" algn="tl">
                    <a:srgbClr val="000000">
                      <a:alpha val="43137"/>
                    </a:srgbClr>
                  </a:outerShdw>
                </a:effectLst>
                <a:latin typeface="맑은 고딕" pitchFamily="50" charset="-127"/>
                <a:ea typeface="맑은 고딕" pitchFamily="50" charset="-127"/>
              </a:rPr>
              <a:t>Ⅳ. Asset-based livelihood system during the democratic transition </a:t>
            </a:r>
            <a:endParaRPr lang="en-US" altLang="ko-KR" sz="2400" b="1" dirty="0">
              <a:effectLst>
                <a:outerShdw blurRad="38100" dist="38100" dir="2700000" algn="tl">
                  <a:srgbClr val="000000">
                    <a:alpha val="43137"/>
                  </a:srgbClr>
                </a:outerShdw>
              </a:effectLst>
              <a:latin typeface="맑은 고딕" pitchFamily="50" charset="-127"/>
              <a:ea typeface="맑은 고딕" pitchFamily="50" charset="-127"/>
            </a:endParaRPr>
          </a:p>
        </p:txBody>
      </p:sp>
      <p:sp>
        <p:nvSpPr>
          <p:cNvPr id="3" name="내용 개체 틀 2"/>
          <p:cNvSpPr>
            <a:spLocks noGrp="1"/>
          </p:cNvSpPr>
          <p:nvPr>
            <p:ph idx="1"/>
          </p:nvPr>
        </p:nvSpPr>
        <p:spPr>
          <a:xfrm>
            <a:off x="251520" y="1124744"/>
            <a:ext cx="8640960" cy="5738986"/>
          </a:xfrm>
        </p:spPr>
        <p:txBody>
          <a:bodyPr>
            <a:normAutofit fontScale="92500" lnSpcReduction="20000"/>
          </a:bodyPr>
          <a:lstStyle/>
          <a:p>
            <a:pPr fontAlgn="base"/>
            <a:r>
              <a:rPr lang="en-US" altLang="ko-KR" sz="2800" dirty="0" smtClean="0"/>
              <a:t>You could expect that the democratization changed the whole story; that was not the case.</a:t>
            </a:r>
          </a:p>
          <a:p>
            <a:pPr fontAlgn="base"/>
            <a:r>
              <a:rPr lang="en-US" altLang="ko-KR" sz="2800" dirty="0" smtClean="0"/>
              <a:t>Social policy can be very useful measure to win the electorate, but only in case of sidestepping fiscal issues like tax increasing.</a:t>
            </a:r>
          </a:p>
          <a:p>
            <a:pPr fontAlgn="base"/>
            <a:r>
              <a:rPr lang="en-US" altLang="ko-KR" sz="2800" dirty="0" smtClean="0"/>
              <a:t>In fact, both governing and opposition parties rather tended to strongly support the tax cut policy like ‘earned income tax exemption’ under the name of ‘economic democratization’ or ‘fair tax’ to gain political supports.</a:t>
            </a:r>
          </a:p>
          <a:p>
            <a:pPr fontAlgn="base"/>
            <a:r>
              <a:rPr lang="en-US" altLang="ko-KR" sz="2800" dirty="0" smtClean="0"/>
              <a:t>Furthermore, at this time, saving encouragement policy and policy loan were used to solve the housing </a:t>
            </a:r>
            <a:r>
              <a:rPr lang="en-US" altLang="ko-KR" sz="2800" dirty="0" smtClean="0"/>
              <a:t>problem, not for the industrialization.</a:t>
            </a:r>
            <a:endParaRPr lang="en-US" altLang="ko-KR" sz="2800" dirty="0" smtClean="0"/>
          </a:p>
          <a:p>
            <a:pPr fontAlgn="base"/>
            <a:r>
              <a:rPr lang="en-US" altLang="ko-KR" sz="2800" dirty="0" smtClean="0"/>
              <a:t>So, a ‘2 million housing construction plan’ financially supported by the ‘National Housing Fund’ was launched to level the playing field for ‘home ownership inequality’.</a:t>
            </a:r>
          </a:p>
        </p:txBody>
      </p:sp>
      <p:sp>
        <p:nvSpPr>
          <p:cNvPr id="2" name="슬라이드 번호 개체 틀 1"/>
          <p:cNvSpPr>
            <a:spLocks noGrp="1"/>
          </p:cNvSpPr>
          <p:nvPr>
            <p:ph type="sldNum" sz="quarter" idx="12"/>
          </p:nvPr>
        </p:nvSpPr>
        <p:spPr/>
        <p:txBody>
          <a:bodyPr/>
          <a:lstStyle/>
          <a:p>
            <a:fld id="{87DC8C63-AA8A-4F67-B55D-99B6A905F743}" type="slidenum">
              <a:rPr lang="ko-KR" altLang="en-US" smtClean="0"/>
              <a:pPr/>
              <a:t>6</a:t>
            </a:fld>
            <a:endParaRPr lang="en-US" altLang="ko-KR"/>
          </a:p>
        </p:txBody>
      </p:sp>
    </p:spTree>
    <p:extLst>
      <p:ext uri="{BB962C8B-B14F-4D97-AF65-F5344CB8AC3E}">
        <p14:creationId xmlns:p14="http://schemas.microsoft.com/office/powerpoint/2010/main" val="13920702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08" name="Picture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5" y="2348880"/>
            <a:ext cx="6010275"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90" name="Rectangle 6"/>
          <p:cNvSpPr>
            <a:spLocks noGrp="1" noChangeArrowheads="1"/>
          </p:cNvSpPr>
          <p:nvPr>
            <p:ph type="title"/>
          </p:nvPr>
        </p:nvSpPr>
        <p:spPr/>
        <p:txBody>
          <a:bodyPr>
            <a:noAutofit/>
          </a:bodyPr>
          <a:lstStyle/>
          <a:p>
            <a:r>
              <a:rPr lang="en-US" altLang="ko-KR" sz="2400" b="1" dirty="0" smtClean="0">
                <a:effectLst>
                  <a:outerShdw blurRad="38100" dist="38100" dir="2700000" algn="tl">
                    <a:srgbClr val="000000">
                      <a:alpha val="43137"/>
                    </a:srgbClr>
                  </a:outerShdw>
                </a:effectLst>
                <a:latin typeface="맑은 고딕" pitchFamily="50" charset="-127"/>
                <a:ea typeface="맑은 고딕" pitchFamily="50" charset="-127"/>
              </a:rPr>
              <a:t>Ⅳ. Asset-based livelihood system during the democratic transition </a:t>
            </a:r>
            <a:endParaRPr lang="en-US" altLang="ko-KR" sz="2400" b="1" dirty="0">
              <a:effectLst>
                <a:outerShdw blurRad="38100" dist="38100" dir="2700000" algn="tl">
                  <a:srgbClr val="000000">
                    <a:alpha val="43137"/>
                  </a:srgbClr>
                </a:outerShdw>
              </a:effectLst>
              <a:latin typeface="맑은 고딕" pitchFamily="50" charset="-127"/>
              <a:ea typeface="맑은 고딕" pitchFamily="50" charset="-127"/>
            </a:endParaRPr>
          </a:p>
        </p:txBody>
      </p:sp>
      <p:sp>
        <p:nvSpPr>
          <p:cNvPr id="2" name="슬라이드 번호 개체 틀 1"/>
          <p:cNvSpPr>
            <a:spLocks noGrp="1"/>
          </p:cNvSpPr>
          <p:nvPr>
            <p:ph type="sldNum" sz="quarter" idx="12"/>
          </p:nvPr>
        </p:nvSpPr>
        <p:spPr/>
        <p:txBody>
          <a:bodyPr/>
          <a:lstStyle/>
          <a:p>
            <a:fld id="{87DC8C63-AA8A-4F67-B55D-99B6A905F743}" type="slidenum">
              <a:rPr lang="ko-KR" altLang="en-US" smtClean="0"/>
              <a:pPr/>
              <a:t>7</a:t>
            </a:fld>
            <a:endParaRPr lang="en-US" altLang="ko-KR"/>
          </a:p>
        </p:txBody>
      </p:sp>
      <p:pic>
        <p:nvPicPr>
          <p:cNvPr id="6" name="_x223881104" descr="EMB0000136c19e6"/>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524347" y="1941246"/>
            <a:ext cx="6288013" cy="41520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39752" y="1444714"/>
            <a:ext cx="4608512" cy="400110"/>
          </a:xfrm>
          <a:prstGeom prst="rect">
            <a:avLst/>
          </a:prstGeom>
          <a:noFill/>
        </p:spPr>
        <p:txBody>
          <a:bodyPr wrap="square" rtlCol="0">
            <a:spAutoFit/>
          </a:bodyPr>
          <a:lstStyle/>
          <a:p>
            <a:r>
              <a:rPr lang="en-US" altLang="ko-KR" sz="2000" b="1" dirty="0" smtClean="0">
                <a:latin typeface="+mj-ea"/>
                <a:ea typeface="+mj-ea"/>
              </a:rPr>
              <a:t>The change of home ownership rate</a:t>
            </a:r>
            <a:endParaRPr lang="ko-KR" altLang="en-US" sz="2000" b="1" dirty="0">
              <a:latin typeface="+mj-ea"/>
              <a:ea typeface="+mj-ea"/>
            </a:endParaRPr>
          </a:p>
        </p:txBody>
      </p:sp>
      <p:sp>
        <p:nvSpPr>
          <p:cNvPr id="3" name="TextBox 2"/>
          <p:cNvSpPr txBox="1"/>
          <p:nvPr/>
        </p:nvSpPr>
        <p:spPr>
          <a:xfrm>
            <a:off x="3563888" y="3059668"/>
            <a:ext cx="2016224" cy="369332"/>
          </a:xfrm>
          <a:prstGeom prst="rect">
            <a:avLst/>
          </a:prstGeom>
          <a:noFill/>
        </p:spPr>
        <p:txBody>
          <a:bodyPr wrap="square" rtlCol="0">
            <a:spAutoFit/>
          </a:bodyPr>
          <a:lstStyle/>
          <a:p>
            <a:r>
              <a:rPr lang="en-US" altLang="ko-KR" b="1" dirty="0" smtClean="0">
                <a:latin typeface="+mj-ea"/>
                <a:ea typeface="+mj-ea"/>
              </a:rPr>
              <a:t>Democratization</a:t>
            </a:r>
            <a:endParaRPr lang="ko-KR" altLang="en-US" b="1" dirty="0">
              <a:latin typeface="+mj-ea"/>
              <a:ea typeface="+mj-ea"/>
            </a:endParaRPr>
          </a:p>
        </p:txBody>
      </p:sp>
      <p:cxnSp>
        <p:nvCxnSpPr>
          <p:cNvPr id="7" name="직선 화살표 연결선 6"/>
          <p:cNvCxnSpPr/>
          <p:nvPr/>
        </p:nvCxnSpPr>
        <p:spPr>
          <a:xfrm>
            <a:off x="4283968" y="3429000"/>
            <a:ext cx="144016" cy="1080120"/>
          </a:xfrm>
          <a:prstGeom prst="straightConnector1">
            <a:avLst/>
          </a:prstGeom>
          <a:ln w="1905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318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08" name="Picture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343150"/>
            <a:ext cx="6010275"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90" name="Rectangle 6"/>
          <p:cNvSpPr>
            <a:spLocks noGrp="1" noChangeArrowheads="1"/>
          </p:cNvSpPr>
          <p:nvPr>
            <p:ph type="title"/>
          </p:nvPr>
        </p:nvSpPr>
        <p:spPr/>
        <p:txBody>
          <a:bodyPr>
            <a:noAutofit/>
          </a:bodyPr>
          <a:lstStyle/>
          <a:p>
            <a:r>
              <a:rPr lang="en-US" altLang="ko-KR" sz="2400" b="1" dirty="0" smtClean="0">
                <a:effectLst>
                  <a:outerShdw blurRad="38100" dist="38100" dir="2700000" algn="tl">
                    <a:srgbClr val="000000">
                      <a:alpha val="43137"/>
                    </a:srgbClr>
                  </a:outerShdw>
                </a:effectLst>
                <a:latin typeface="맑은 고딕" pitchFamily="50" charset="-127"/>
                <a:ea typeface="맑은 고딕" pitchFamily="50" charset="-127"/>
              </a:rPr>
              <a:t>Ⅴ. Asset-based livelihood system</a:t>
            </a:r>
            <a:br>
              <a:rPr lang="en-US" altLang="ko-KR" sz="2400" b="1" dirty="0" smtClean="0">
                <a:effectLst>
                  <a:outerShdw blurRad="38100" dist="38100" dir="2700000" algn="tl">
                    <a:srgbClr val="000000">
                      <a:alpha val="43137"/>
                    </a:srgbClr>
                  </a:outerShdw>
                </a:effectLst>
                <a:latin typeface="맑은 고딕" pitchFamily="50" charset="-127"/>
                <a:ea typeface="맑은 고딕" pitchFamily="50" charset="-127"/>
              </a:rPr>
            </a:br>
            <a:r>
              <a:rPr lang="en-US" altLang="ko-KR" sz="2400" b="1" dirty="0" smtClean="0">
                <a:effectLst>
                  <a:outerShdw blurRad="38100" dist="38100" dir="2700000" algn="tl">
                    <a:srgbClr val="000000">
                      <a:alpha val="43137"/>
                    </a:srgbClr>
                  </a:outerShdw>
                </a:effectLst>
                <a:latin typeface="맑은 고딕" pitchFamily="50" charset="-127"/>
                <a:ea typeface="맑은 고딕" pitchFamily="50" charset="-127"/>
              </a:rPr>
              <a:t>after the Exchange crisis</a:t>
            </a:r>
            <a:endParaRPr lang="en-US" altLang="ko-KR" sz="2400" b="1" dirty="0">
              <a:effectLst>
                <a:outerShdw blurRad="38100" dist="38100" dir="2700000" algn="tl">
                  <a:srgbClr val="000000">
                    <a:alpha val="43137"/>
                  </a:srgbClr>
                </a:outerShdw>
              </a:effectLst>
              <a:latin typeface="맑은 고딕" pitchFamily="50" charset="-127"/>
              <a:ea typeface="맑은 고딕" pitchFamily="50" charset="-127"/>
            </a:endParaRPr>
          </a:p>
        </p:txBody>
      </p:sp>
      <p:sp>
        <p:nvSpPr>
          <p:cNvPr id="2" name="슬라이드 번호 개체 틀 1"/>
          <p:cNvSpPr>
            <a:spLocks noGrp="1"/>
          </p:cNvSpPr>
          <p:nvPr>
            <p:ph type="sldNum" sz="quarter" idx="12"/>
          </p:nvPr>
        </p:nvSpPr>
        <p:spPr/>
        <p:txBody>
          <a:bodyPr/>
          <a:lstStyle/>
          <a:p>
            <a:fld id="{87DC8C63-AA8A-4F67-B55D-99B6A905F743}" type="slidenum">
              <a:rPr lang="ko-KR" altLang="en-US" smtClean="0"/>
              <a:pPr/>
              <a:t>8</a:t>
            </a:fld>
            <a:endParaRPr lang="en-US" altLang="ko-KR"/>
          </a:p>
        </p:txBody>
      </p:sp>
      <p:sp>
        <p:nvSpPr>
          <p:cNvPr id="3" name="내용 개체 틀 2"/>
          <p:cNvSpPr>
            <a:spLocks noGrp="1"/>
          </p:cNvSpPr>
          <p:nvPr>
            <p:ph idx="1"/>
          </p:nvPr>
        </p:nvSpPr>
        <p:spPr>
          <a:xfrm>
            <a:off x="179512" y="1124744"/>
            <a:ext cx="8856984" cy="5616624"/>
          </a:xfrm>
        </p:spPr>
        <p:txBody>
          <a:bodyPr>
            <a:normAutofit lnSpcReduction="10000"/>
          </a:bodyPr>
          <a:lstStyle/>
          <a:p>
            <a:r>
              <a:rPr lang="en-US" altLang="ko-KR" sz="2800" dirty="0" smtClean="0"/>
              <a:t>The Exchange crisis triggered the breakdown of Korean model: the increase of labor market instability, the decrease of real income, etc.</a:t>
            </a:r>
          </a:p>
          <a:p>
            <a:r>
              <a:rPr lang="en-US" altLang="ko-KR" sz="2800" dirty="0" smtClean="0"/>
              <a:t>But the growth of public welfare was so sluggish that it couldn’t cover the rapid expansion of social risks.</a:t>
            </a:r>
          </a:p>
          <a:p>
            <a:r>
              <a:rPr lang="en-US" altLang="ko-KR" sz="2800" dirty="0" smtClean="0"/>
              <a:t>Therefore, in lack of labor income and transfer income, capital gains through the buoyant housing market again emerged as a way of income maintenance.</a:t>
            </a:r>
          </a:p>
          <a:p>
            <a:r>
              <a:rPr lang="en-US" altLang="ko-KR" sz="2800" dirty="0" smtClean="0"/>
              <a:t>However, at this time, household assets were based on debts but not on saving. It is because, under the global </a:t>
            </a:r>
            <a:r>
              <a:rPr lang="en-US" altLang="ko-KR" sz="2800" dirty="0" err="1" smtClean="0"/>
              <a:t>financialization</a:t>
            </a:r>
            <a:r>
              <a:rPr lang="en-US" altLang="ko-KR" sz="2800" dirty="0" smtClean="0"/>
              <a:t> and the entry of foreign banks, </a:t>
            </a:r>
            <a:r>
              <a:rPr lang="en-US" altLang="ko-KR" sz="2800" dirty="0" smtClean="0"/>
              <a:t>the saving encouragement policy changed into the debt encouragement </a:t>
            </a:r>
            <a:r>
              <a:rPr lang="en-US" altLang="ko-KR" sz="2800" dirty="0" smtClean="0"/>
              <a:t>policy, especially for house purchasing. </a:t>
            </a:r>
            <a:endParaRPr lang="en-US" altLang="ko-KR" sz="2800" dirty="0" smtClean="0"/>
          </a:p>
        </p:txBody>
      </p:sp>
    </p:spTree>
    <p:extLst>
      <p:ext uri="{BB962C8B-B14F-4D97-AF65-F5344CB8AC3E}">
        <p14:creationId xmlns:p14="http://schemas.microsoft.com/office/powerpoint/2010/main" val="14172508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08" name="Picture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5" y="2348880"/>
            <a:ext cx="6010275"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90" name="Rectangle 6"/>
          <p:cNvSpPr>
            <a:spLocks noGrp="1" noChangeArrowheads="1"/>
          </p:cNvSpPr>
          <p:nvPr>
            <p:ph type="title"/>
          </p:nvPr>
        </p:nvSpPr>
        <p:spPr/>
        <p:txBody>
          <a:bodyPr>
            <a:noAutofit/>
          </a:bodyPr>
          <a:lstStyle/>
          <a:p>
            <a:r>
              <a:rPr lang="en-US" altLang="ko-KR" sz="2400" b="1" dirty="0" smtClean="0">
                <a:effectLst>
                  <a:outerShdw blurRad="38100" dist="38100" dir="2700000" algn="tl">
                    <a:srgbClr val="000000">
                      <a:alpha val="43137"/>
                    </a:srgbClr>
                  </a:outerShdw>
                </a:effectLst>
                <a:latin typeface="맑은 고딕" pitchFamily="50" charset="-127"/>
                <a:ea typeface="맑은 고딕" pitchFamily="50" charset="-127"/>
              </a:rPr>
              <a:t>Ⅴ. Asset-based livelihood system</a:t>
            </a:r>
            <a:br>
              <a:rPr lang="en-US" altLang="ko-KR" sz="2400" b="1" dirty="0" smtClean="0">
                <a:effectLst>
                  <a:outerShdw blurRad="38100" dist="38100" dir="2700000" algn="tl">
                    <a:srgbClr val="000000">
                      <a:alpha val="43137"/>
                    </a:srgbClr>
                  </a:outerShdw>
                </a:effectLst>
                <a:latin typeface="맑은 고딕" pitchFamily="50" charset="-127"/>
                <a:ea typeface="맑은 고딕" pitchFamily="50" charset="-127"/>
              </a:rPr>
            </a:br>
            <a:r>
              <a:rPr lang="en-US" altLang="ko-KR" sz="2400" b="1" dirty="0" smtClean="0">
                <a:effectLst>
                  <a:outerShdw blurRad="38100" dist="38100" dir="2700000" algn="tl">
                    <a:srgbClr val="000000">
                      <a:alpha val="43137"/>
                    </a:srgbClr>
                  </a:outerShdw>
                </a:effectLst>
                <a:latin typeface="맑은 고딕" pitchFamily="50" charset="-127"/>
                <a:ea typeface="맑은 고딕" pitchFamily="50" charset="-127"/>
              </a:rPr>
              <a:t>after the Exchange crisis</a:t>
            </a:r>
            <a:endParaRPr lang="en-US" altLang="ko-KR" sz="2400" b="1" dirty="0">
              <a:effectLst>
                <a:outerShdw blurRad="38100" dist="38100" dir="2700000" algn="tl">
                  <a:srgbClr val="000000">
                    <a:alpha val="43137"/>
                  </a:srgbClr>
                </a:outerShdw>
              </a:effectLst>
              <a:latin typeface="맑은 고딕" pitchFamily="50" charset="-127"/>
              <a:ea typeface="맑은 고딕" pitchFamily="50" charset="-127"/>
            </a:endParaRPr>
          </a:p>
        </p:txBody>
      </p:sp>
      <p:sp>
        <p:nvSpPr>
          <p:cNvPr id="2" name="슬라이드 번호 개체 틀 1"/>
          <p:cNvSpPr>
            <a:spLocks noGrp="1"/>
          </p:cNvSpPr>
          <p:nvPr>
            <p:ph type="sldNum" sz="quarter" idx="12"/>
          </p:nvPr>
        </p:nvSpPr>
        <p:spPr/>
        <p:txBody>
          <a:bodyPr/>
          <a:lstStyle/>
          <a:p>
            <a:fld id="{87DC8C63-AA8A-4F67-B55D-99B6A905F743}" type="slidenum">
              <a:rPr lang="ko-KR" altLang="en-US" smtClean="0"/>
              <a:pPr/>
              <a:t>9</a:t>
            </a:fld>
            <a:endParaRPr lang="en-US" altLang="ko-KR"/>
          </a:p>
        </p:txBody>
      </p:sp>
      <p:sp>
        <p:nvSpPr>
          <p:cNvPr id="3" name="내용 개체 틀 2"/>
          <p:cNvSpPr>
            <a:spLocks noGrp="1"/>
          </p:cNvSpPr>
          <p:nvPr>
            <p:ph idx="1"/>
          </p:nvPr>
        </p:nvSpPr>
        <p:spPr>
          <a:xfrm>
            <a:off x="107504" y="1124744"/>
            <a:ext cx="9001000" cy="5616624"/>
          </a:xfrm>
        </p:spPr>
        <p:txBody>
          <a:bodyPr>
            <a:normAutofit lnSpcReduction="10000"/>
          </a:bodyPr>
          <a:lstStyle/>
          <a:p>
            <a:r>
              <a:rPr lang="en-US" altLang="ko-KR" sz="2800" dirty="0" smtClean="0"/>
              <a:t>It is very natural that, </a:t>
            </a:r>
            <a:r>
              <a:rPr lang="en-US" altLang="ko-KR" sz="2800" dirty="0"/>
              <a:t>in the </a:t>
            </a:r>
            <a:r>
              <a:rPr lang="en-US" altLang="ko-KR" sz="2800" dirty="0" smtClean="0"/>
              <a:t>circumstances </a:t>
            </a:r>
            <a:r>
              <a:rPr lang="en-US" altLang="ko-KR" sz="2800" dirty="0"/>
              <a:t>of unstable employment and sluggish welfare </a:t>
            </a:r>
            <a:r>
              <a:rPr lang="en-US" altLang="ko-KR" sz="2800" dirty="0" smtClean="0"/>
              <a:t>growth, households in Korea became obsessed with a decidedly </a:t>
            </a:r>
            <a:r>
              <a:rPr lang="en-US" altLang="ko-KR" sz="2800" dirty="0"/>
              <a:t>expected capital gain </a:t>
            </a:r>
            <a:r>
              <a:rPr lang="en-US" altLang="ko-KR" sz="2800" dirty="0" smtClean="0"/>
              <a:t>in buoyant housing market even if they had to borrow a huge amount of mortgage debt.</a:t>
            </a:r>
          </a:p>
          <a:p>
            <a:r>
              <a:rPr lang="en-US" altLang="ko-KR" sz="2800" dirty="0" smtClean="0"/>
              <a:t>It especially pertained to the age group of over 50s who are bound to retire in the near future without any old-age security except housing. </a:t>
            </a:r>
          </a:p>
          <a:p>
            <a:r>
              <a:rPr lang="en-US" altLang="ko-KR" sz="2800" dirty="0" smtClean="0"/>
              <a:t>The myth of “Real Estate never fails” dominated Korean people’s mind and home ownership functioned as the most reliable way to secure their livelihood. That is, home ownership became a </a:t>
            </a:r>
            <a:r>
              <a:rPr lang="en-US" altLang="ko-KR" sz="2800" dirty="0" smtClean="0"/>
              <a:t>‘economic </a:t>
            </a:r>
            <a:r>
              <a:rPr lang="en-US" altLang="ko-KR" sz="2800" dirty="0" smtClean="0"/>
              <a:t>security of last resort</a:t>
            </a:r>
            <a:r>
              <a:rPr lang="en-US" altLang="ko-KR" sz="2800" dirty="0" smtClean="0"/>
              <a:t>’ in the neoliberal world.</a:t>
            </a:r>
            <a:endParaRPr lang="en-US" altLang="ko-KR" sz="2800" dirty="0" smtClean="0"/>
          </a:p>
        </p:txBody>
      </p:sp>
    </p:spTree>
    <p:extLst>
      <p:ext uri="{BB962C8B-B14F-4D97-AF65-F5344CB8AC3E}">
        <p14:creationId xmlns:p14="http://schemas.microsoft.com/office/powerpoint/2010/main" val="749703828"/>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_Education02">
  <a:themeElements>
    <a:clrScheme name="Education02">
      <a:dk1>
        <a:srgbClr val="000000"/>
      </a:dk1>
      <a:lt1>
        <a:srgbClr val="FFFFFF"/>
      </a:lt1>
      <a:dk2>
        <a:srgbClr val="006699"/>
      </a:dk2>
      <a:lt2>
        <a:srgbClr val="ECF0ED"/>
      </a:lt2>
      <a:accent1>
        <a:srgbClr val="DF3939"/>
      </a:accent1>
      <a:accent2>
        <a:srgbClr val="F0A73C"/>
      </a:accent2>
      <a:accent3>
        <a:srgbClr val="21A6C5"/>
      </a:accent3>
      <a:accent4>
        <a:srgbClr val="BEC936"/>
      </a:accent4>
      <a:accent5>
        <a:srgbClr val="ECB0B0"/>
      </a:accent5>
      <a:accent6>
        <a:srgbClr val="C1C1C1"/>
      </a:accent6>
      <a:hlink>
        <a:srgbClr val="0099CC"/>
      </a:hlink>
      <a:folHlink>
        <a:srgbClr val="D361AA"/>
      </a:folHlink>
    </a:clrScheme>
    <a:fontScheme name="Education02">
      <a:majorFont>
        <a:latin typeface="Corbel"/>
        <a:ea typeface=""/>
        <a:cs typeface=""/>
        <a:font script="Jpan" typeface="HG丸ｺﾞｼｯｸM-PRO"/>
        <a:font script="Hang" typeface="맑은 고딕"/>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ducation02">
      <a:fillStyleLst>
        <a:solidFill>
          <a:schemeClr val="phClr"/>
        </a:solidFill>
        <a:solidFill>
          <a:schemeClr val="phClr">
            <a:tint val="60000"/>
            <a:satMod val="150000"/>
          </a:schemeClr>
        </a:solidFill>
        <a:gradFill rotWithShape="1">
          <a:gsLst>
            <a:gs pos="0">
              <a:schemeClr val="phClr">
                <a:shade val="100000"/>
                <a:satMod val="100000"/>
              </a:schemeClr>
            </a:gs>
            <a:gs pos="100000">
              <a:schemeClr val="phClr">
                <a:shade val="70000"/>
                <a:satMod val="120000"/>
              </a:schemeClr>
            </a:gs>
          </a:gsLst>
          <a:lin ang="5400000" scaled="0"/>
        </a:gradFill>
      </a:fillStyleLst>
      <a:lnStyleLst>
        <a:ln w="9525" cap="flat" cmpd="sng" algn="ctr">
          <a:solidFill>
            <a:schemeClr val="phClr">
              <a:shade val="60000"/>
              <a:satMod val="110000"/>
            </a:schemeClr>
          </a:solidFill>
          <a:prstDash val="solid"/>
        </a:ln>
        <a:ln w="15875" cap="flat" cmpd="sng" algn="ctr">
          <a:solidFill>
            <a:schemeClr val="phClr"/>
          </a:solidFill>
          <a:prstDash val="solid"/>
        </a:ln>
        <a:ln w="34925" cap="flat" cmpd="sng" algn="ctr">
          <a:solidFill>
            <a:schemeClr val="phClr"/>
          </a:solidFill>
          <a:prstDash val="solid"/>
        </a:ln>
      </a:lnStyleLst>
      <a:effectStyleLst>
        <a:effectStyle>
          <a:effectLst>
            <a:innerShdw blurRad="127000" dist="25400" dir="13500000">
              <a:srgbClr val="000000">
                <a:alpha val="80000"/>
              </a:srgbClr>
            </a:innerShdw>
          </a:effectLst>
        </a:effectStyle>
        <a:effectStyle>
          <a:effectLst>
            <a:innerShdw blurRad="254000" dist="25400" dir="13500000">
              <a:srgbClr val="000000">
                <a:alpha val="80000"/>
              </a:srgbClr>
            </a:innerShdw>
          </a:effectLst>
        </a:effectStyle>
        <a:effectStyle>
          <a:effectLst>
            <a:outerShdw blurRad="50800" dist="50800" dir="2700000" algn="br" rotWithShape="0">
              <a:srgbClr val="000000">
                <a:alpha val="60000"/>
              </a:srgbClr>
            </a:outerShdw>
          </a:effectLst>
          <a:scene3d>
            <a:camera prst="orthographicFront">
              <a:rot lat="0" lon="0" rev="0"/>
            </a:camera>
            <a:lightRig rig="soft" dir="b">
              <a:rot lat="0" lon="0" rev="9000000"/>
            </a:lightRig>
          </a:scene3d>
          <a:sp3d contourW="35560" prstMaterial="matte">
            <a:bevelT w="44450" h="38100" prst="convex"/>
            <a:contourClr>
              <a:schemeClr val="phClr">
                <a:tint val="10000"/>
                <a:satMod val="130000"/>
              </a:schemeClr>
            </a:contourClr>
          </a:sp3d>
        </a:effectStyle>
      </a:effectStyleLst>
      <a:bgFillStyleLst>
        <a:solidFill>
          <a:schemeClr val="phClr"/>
        </a:solidFill>
        <a:gradFill rotWithShape="1">
          <a:gsLst>
            <a:gs pos="0">
              <a:schemeClr val="phClr">
                <a:tint val="100000"/>
                <a:shade val="90000"/>
                <a:satMod val="120000"/>
              </a:schemeClr>
            </a:gs>
            <a:gs pos="100000">
              <a:schemeClr val="phClr">
                <a:tint val="70000"/>
                <a:shade val="100000"/>
                <a:satMod val="300000"/>
              </a:schemeClr>
            </a:gs>
          </a:gsLst>
          <a:lin ang="5400000" scaled="1"/>
        </a:gradFill>
        <a:gradFill rotWithShape="1">
          <a:gsLst>
            <a:gs pos="0">
              <a:schemeClr val="phClr">
                <a:tint val="88000"/>
                <a:satMod val="200000"/>
              </a:schemeClr>
            </a:gs>
            <a:gs pos="100000">
              <a:schemeClr val="phClr">
                <a:shade val="86000"/>
                <a:satMod val="140000"/>
                <a:lumMod val="90000"/>
              </a:schemeClr>
            </a:gs>
          </a:gsLst>
          <a:lin ang="3300000" scaled="1"/>
        </a:gradFill>
      </a:bgFillStyleLst>
    </a:fmtScheme>
  </a:themeElements>
  <a:objectDefaults/>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146TGp_biz_light_s[1]</Template>
  <TotalTime>3459</TotalTime>
  <Words>1746</Words>
  <Application>Microsoft Office PowerPoint</Application>
  <PresentationFormat>화면 슬라이드 쇼(4:3)</PresentationFormat>
  <Paragraphs>130</Paragraphs>
  <Slides>16</Slides>
  <Notes>16</Notes>
  <HiddenSlides>0</HiddenSlides>
  <MMClips>0</MMClips>
  <ScaleCrop>false</ScaleCrop>
  <HeadingPairs>
    <vt:vector size="4" baseType="variant">
      <vt:variant>
        <vt:lpstr>테마</vt:lpstr>
      </vt:variant>
      <vt:variant>
        <vt:i4>1</vt:i4>
      </vt:variant>
      <vt:variant>
        <vt:lpstr>슬라이드 제목</vt:lpstr>
      </vt:variant>
      <vt:variant>
        <vt:i4>16</vt:i4>
      </vt:variant>
    </vt:vector>
  </HeadingPairs>
  <TitlesOfParts>
    <vt:vector size="17" baseType="lpstr">
      <vt:lpstr>New_Education02</vt:lpstr>
      <vt:lpstr>A Welfare-Finance Nexus and the Financial Crisis in Korea</vt:lpstr>
      <vt:lpstr>Ⅰ. Introduction </vt:lpstr>
      <vt:lpstr>Ⅱ. What is Asset-based livelihood system?</vt:lpstr>
      <vt:lpstr>Ⅲ. Asset-based livelihood system during the industrial era </vt:lpstr>
      <vt:lpstr>Ⅲ. Asset-based livelihood system during the industrial era </vt:lpstr>
      <vt:lpstr>Ⅳ. Asset-based livelihood system during the democratic transition </vt:lpstr>
      <vt:lpstr>Ⅳ. Asset-based livelihood system during the democratic transition </vt:lpstr>
      <vt:lpstr>Ⅴ. Asset-based livelihood system after the Exchange crisis</vt:lpstr>
      <vt:lpstr>Ⅴ. Asset-based livelihood system after the Exchange crisis</vt:lpstr>
      <vt:lpstr>Ⅴ. Asset-based livelihood system after the Exchange crisis</vt:lpstr>
      <vt:lpstr>Ⅴ. Asset-based livelihood system after the Exchange crisis</vt:lpstr>
      <vt:lpstr>Ⅴ. Asset-based livelihood system after the Exchange crisis</vt:lpstr>
      <vt:lpstr>Ⅵ. The Financial Crisis and  the Financial Salvation</vt:lpstr>
      <vt:lpstr>Ⅵ. The Financial Crisis and  the Financial Salvation</vt:lpstr>
      <vt:lpstr>International Comparison of Tax &amp; Saving (1989)</vt:lpstr>
      <vt:lpstr>International Comparison of Tax &amp; Saving (2008)</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인문강좌 제4강 세계화와 反세계화: 21세기 한국의 미래를 묻는다</dc:title>
  <dc:creator>박찬종</dc:creator>
  <cp:lastModifiedBy>DKKIM</cp:lastModifiedBy>
  <cp:revision>291</cp:revision>
  <cp:lastPrinted>2013-05-17T05:25:09Z</cp:lastPrinted>
  <dcterms:created xsi:type="dcterms:W3CDTF">2011-03-21T07:24:32Z</dcterms:created>
  <dcterms:modified xsi:type="dcterms:W3CDTF">2013-05-17T06:05:20Z</dcterms:modified>
</cp:coreProperties>
</file>