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33" r:id="rId2"/>
    <p:sldId id="312" r:id="rId3"/>
    <p:sldId id="317" r:id="rId4"/>
    <p:sldId id="303" r:id="rId5"/>
    <p:sldId id="311" r:id="rId6"/>
    <p:sldId id="284" r:id="rId7"/>
    <p:sldId id="314" r:id="rId8"/>
    <p:sldId id="276" r:id="rId9"/>
    <p:sldId id="313" r:id="rId10"/>
    <p:sldId id="290" r:id="rId11"/>
    <p:sldId id="299" r:id="rId12"/>
    <p:sldId id="318" r:id="rId13"/>
    <p:sldId id="308" r:id="rId14"/>
    <p:sldId id="288" r:id="rId15"/>
    <p:sldId id="302" r:id="rId16"/>
    <p:sldId id="286" r:id="rId17"/>
    <p:sldId id="331" r:id="rId18"/>
    <p:sldId id="332" r:id="rId19"/>
    <p:sldId id="304" r:id="rId20"/>
    <p:sldId id="321" r:id="rId21"/>
    <p:sldId id="287" r:id="rId22"/>
    <p:sldId id="334" r:id="rId23"/>
    <p:sldId id="281" r:id="rId24"/>
    <p:sldId id="301" r:id="rId25"/>
    <p:sldId id="335" r:id="rId26"/>
    <p:sldId id="336" r:id="rId27"/>
    <p:sldId id="271" r:id="rId28"/>
    <p:sldId id="319" r:id="rId29"/>
    <p:sldId id="320" r:id="rId30"/>
    <p:sldId id="322" r:id="rId31"/>
    <p:sldId id="305" r:id="rId32"/>
    <p:sldId id="309" r:id="rId33"/>
    <p:sldId id="323" r:id="rId34"/>
    <p:sldId id="275" r:id="rId35"/>
    <p:sldId id="277" r:id="rId36"/>
    <p:sldId id="294" r:id="rId37"/>
    <p:sldId id="297" r:id="rId38"/>
    <p:sldId id="296" r:id="rId39"/>
    <p:sldId id="316" r:id="rId40"/>
    <p:sldId id="279" r:id="rId41"/>
    <p:sldId id="329" r:id="rId42"/>
    <p:sldId id="328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FF0000"/>
    <a:srgbClr val="FF3300"/>
    <a:srgbClr val="FF99FF"/>
    <a:srgbClr val="FF9900"/>
    <a:srgbClr val="66FFFF"/>
    <a:srgbClr val="99CCFF"/>
    <a:srgbClr val="20EC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87" autoAdjust="0"/>
    <p:restoredTop sz="89733" autoAdjust="0"/>
  </p:normalViewPr>
  <p:slideViewPr>
    <p:cSldViewPr>
      <p:cViewPr varScale="1">
        <p:scale>
          <a:sx n="66" d="100"/>
          <a:sy n="66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ERBANKAN\Komposisi%20Aset%20Perusahaan%20Keuanga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ERBANKAN\Firms%20with%20bank%20loan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TANG\TABEL6_1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NERACA%20PEMBAYARAN\TABEL5_1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URNAL\Perbankan\ROE%20Bank%20in%20Asi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ERBANKAN\TABEL1_4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ERBANKAN\TABEL1_4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ERBANKAN\Perkembangan%20Jumlah%20Bank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hak\Downloads\120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ASAR%20MODAL\Indeks%20gabungan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ASAR%20MODAL\Index%20saham%20sektor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TANG\RG-LCY_in_USD_Local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hak\Downloads\RG-Asian_Local_bond_RI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TANG\Asian%20Bond%20Foreign%20Hold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shak\Downloads\TABEL1_2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INFLASI\Inflasi%20Asia%20up%20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PERBANKAN\lending%20interst%20rate%20asi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JURNAL\Perbankan\ROE%20Bank%20in%20Asi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UKM\kesulitan%20UMK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2561728395061942E-2"/>
          <c:y val="0.22392131516608382"/>
          <c:w val="0.77104934383202051"/>
          <c:h val="0.75038463051178506"/>
        </c:manualLayout>
      </c:layout>
      <c:pie3DChart>
        <c:varyColors val="1"/>
        <c:ser>
          <c:idx val="0"/>
          <c:order val="0"/>
          <c:explosion val="1"/>
          <c:dLbls>
            <c:dLbl>
              <c:idx val="0"/>
              <c:layout>
                <c:manualLayout>
                  <c:x val="-0.16927152230971126"/>
                  <c:y val="-0.26067190612470587"/>
                </c:manualLayout>
              </c:layout>
              <c:spPr/>
              <c:txPr>
                <a:bodyPr/>
                <a:lstStyle/>
                <a:p>
                  <a:pPr>
                    <a:defRPr lang="id-ID" sz="14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Val val="1"/>
              <c:showCatName val="1"/>
            </c:dLbl>
            <c:dLbl>
              <c:idx val="1"/>
              <c:spPr/>
              <c:txPr>
                <a:bodyPr/>
                <a:lstStyle/>
                <a:p>
                  <a:pPr>
                    <a:defRPr lang="id-ID" sz="11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</c:dLbl>
            <c:dLbl>
              <c:idx val="9"/>
              <c:layout>
                <c:manualLayout>
                  <c:x val="0.15816299212598442"/>
                  <c:y val="-3.4231957805585966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lang="id-ID" sz="1100"/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Sheet1!$H$15:$H$24</c:f>
              <c:strCache>
                <c:ptCount val="10"/>
                <c:pt idx="0">
                  <c:v>Commercial Banks</c:v>
                </c:pt>
                <c:pt idx="1">
                  <c:v>Insurance Companies</c:v>
                </c:pt>
                <c:pt idx="2">
                  <c:v>Finance Companies</c:v>
                </c:pt>
                <c:pt idx="3">
                  <c:v>Mutual Funds</c:v>
                </c:pt>
                <c:pt idx="4">
                  <c:v>Pension Funds</c:v>
                </c:pt>
                <c:pt idx="5">
                  <c:v>Rural Banks</c:v>
                </c:pt>
                <c:pt idx="6">
                  <c:v>Securities Companies</c:v>
                </c:pt>
                <c:pt idx="7">
                  <c:v>Pawn Brokers</c:v>
                </c:pt>
                <c:pt idx="8">
                  <c:v>Venture Capital Firms</c:v>
                </c:pt>
                <c:pt idx="9">
                  <c:v> Loan Companies</c:v>
                </c:pt>
              </c:strCache>
            </c:strRef>
          </c:cat>
          <c:val>
            <c:numRef>
              <c:f>Sheet1!$I$15:$I$24</c:f>
              <c:numCache>
                <c:formatCode>General</c:formatCode>
                <c:ptCount val="10"/>
                <c:pt idx="0">
                  <c:v>75.2</c:v>
                </c:pt>
                <c:pt idx="1">
                  <c:v>9.9</c:v>
                </c:pt>
                <c:pt idx="2">
                  <c:v>6.2</c:v>
                </c:pt>
                <c:pt idx="3">
                  <c:v>3.3</c:v>
                </c:pt>
                <c:pt idx="4">
                  <c:v>2.7</c:v>
                </c:pt>
                <c:pt idx="5">
                  <c:v>1.2</c:v>
                </c:pt>
                <c:pt idx="6">
                  <c:v>0.8</c:v>
                </c:pt>
                <c:pt idx="7">
                  <c:v>0.60000000000000064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lang="id-ID" sz="12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dLbl>
              <c:idx val="1"/>
              <c:layout>
                <c:manualLayout>
                  <c:x val="-8.5406421681367306E-2"/>
                  <c:y val="1.3484716882191316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4.301235487061493E-2"/>
                  <c:y val="-4.8309057704728181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0.21615009004531471"/>
                  <c:y val="-2.4269554636361587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29706092884786706"/>
                  <c:y val="-9.0841264924247708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Sheet1!$B$19:$B$23</c:f>
              <c:strCache>
                <c:ptCount val="5"/>
                <c:pt idx="0">
                  <c:v>Internal Finance for Investment</c:v>
                </c:pt>
                <c:pt idx="1">
                  <c:v>Bank Finance for Investment</c:v>
                </c:pt>
                <c:pt idx="2">
                  <c:v>Trade Credit Financing for Investment</c:v>
                </c:pt>
                <c:pt idx="3">
                  <c:v>Equity, Sale of Stock For Investment</c:v>
                </c:pt>
                <c:pt idx="4">
                  <c:v>Other Financing for Investment</c:v>
                </c:pt>
              </c:strCache>
            </c:strRef>
          </c:cat>
          <c:val>
            <c:numRef>
              <c:f>Sheet1!$C$19:$C$23</c:f>
              <c:numCache>
                <c:formatCode>General</c:formatCode>
                <c:ptCount val="5"/>
                <c:pt idx="0">
                  <c:v>88.3</c:v>
                </c:pt>
                <c:pt idx="1">
                  <c:v>6.4</c:v>
                </c:pt>
                <c:pt idx="2">
                  <c:v>0.8</c:v>
                </c:pt>
                <c:pt idx="3">
                  <c:v>3.2</c:v>
                </c:pt>
                <c:pt idx="4">
                  <c:v>1.3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lang="id-ID" sz="12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Sheet1!$B$19:$B$23</c:f>
              <c:strCache>
                <c:ptCount val="5"/>
                <c:pt idx="0">
                  <c:v>Internal Finance for Investment</c:v>
                </c:pt>
                <c:pt idx="1">
                  <c:v>Bank Finance for Investment</c:v>
                </c:pt>
                <c:pt idx="2">
                  <c:v>Trade Credit Financing for Investment</c:v>
                </c:pt>
                <c:pt idx="3">
                  <c:v>Equity, Sale of Stock For Investment</c:v>
                </c:pt>
                <c:pt idx="4">
                  <c:v>Other Financing for Investment</c:v>
                </c:pt>
              </c:strCache>
            </c:strRef>
          </c:cat>
          <c:val>
            <c:numRef>
              <c:f>Sheet1!$D$19:$D$23</c:f>
              <c:numCache>
                <c:formatCode>General</c:formatCode>
                <c:ptCount val="5"/>
                <c:pt idx="0">
                  <c:v>63.6</c:v>
                </c:pt>
                <c:pt idx="1">
                  <c:v>19.600000000000001</c:v>
                </c:pt>
                <c:pt idx="2">
                  <c:v>2.8</c:v>
                </c:pt>
                <c:pt idx="3">
                  <c:v>5.7</c:v>
                </c:pt>
                <c:pt idx="4">
                  <c:v>8.4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'Firms with bank loan'!$A$20:$A$27</c:f>
              <c:strCache>
                <c:ptCount val="8"/>
                <c:pt idx="0">
                  <c:v>Timor-Leste (2009)</c:v>
                </c:pt>
                <c:pt idx="1">
                  <c:v>Indonesia (2009)</c:v>
                </c:pt>
                <c:pt idx="2">
                  <c:v>Cambodia (2007)</c:v>
                </c:pt>
                <c:pt idx="3">
                  <c:v>Lao PDR (2012)</c:v>
                </c:pt>
                <c:pt idx="4">
                  <c:v>Philippines (2009)</c:v>
                </c:pt>
                <c:pt idx="5">
                  <c:v>Vietnam (2009)</c:v>
                </c:pt>
                <c:pt idx="6">
                  <c:v>Malaysia (2007)</c:v>
                </c:pt>
                <c:pt idx="7">
                  <c:v>Thailand (2006)</c:v>
                </c:pt>
              </c:strCache>
            </c:strRef>
          </c:cat>
          <c:val>
            <c:numRef>
              <c:f>'Firms with bank loan'!$B$20:$B$27</c:f>
              <c:numCache>
                <c:formatCode>General</c:formatCode>
                <c:ptCount val="8"/>
                <c:pt idx="0">
                  <c:v>6.9</c:v>
                </c:pt>
                <c:pt idx="1">
                  <c:v>18.2</c:v>
                </c:pt>
                <c:pt idx="2">
                  <c:v>20.7</c:v>
                </c:pt>
                <c:pt idx="3">
                  <c:v>32.200000000000003</c:v>
                </c:pt>
                <c:pt idx="4">
                  <c:v>33.200000000000003</c:v>
                </c:pt>
                <c:pt idx="5">
                  <c:v>49.9</c:v>
                </c:pt>
                <c:pt idx="6">
                  <c:v>60.4</c:v>
                </c:pt>
                <c:pt idx="7">
                  <c:v>72.5</c:v>
                </c:pt>
              </c:numCache>
            </c:numRef>
          </c:val>
        </c:ser>
        <c:dLbls/>
        <c:axId val="101423744"/>
        <c:axId val="101441920"/>
      </c:barChart>
      <c:catAx>
        <c:axId val="1014237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441920"/>
        <c:crosses val="autoZero"/>
        <c:auto val="1"/>
        <c:lblAlgn val="ctr"/>
        <c:lblOffset val="100"/>
      </c:catAx>
      <c:valAx>
        <c:axId val="101441920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lang="id-ID"/>
                </a:pPr>
                <a:r>
                  <a:rPr lang="en-US"/>
                  <a:t>%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423744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Sheet1!$A$13</c:f>
              <c:strCache>
                <c:ptCount val="1"/>
                <c:pt idx="0">
                  <c:v>Government &amp; Monetary Authority</c:v>
                </c:pt>
              </c:strCache>
            </c:strRef>
          </c:tx>
          <c:cat>
            <c:numRef>
              <c:f>Sheet1!$B$12:$R$12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Sheet1!$B$13:$R$13</c:f>
              <c:numCache>
                <c:formatCode>#,##0</c:formatCode>
                <c:ptCount val="17"/>
                <c:pt idx="0">
                  <c:v>55.303000000000004</c:v>
                </c:pt>
                <c:pt idx="1">
                  <c:v>53.864000000000004</c:v>
                </c:pt>
                <c:pt idx="2">
                  <c:v>67.328999999999979</c:v>
                </c:pt>
                <c:pt idx="3" formatCode="_(* #,##0_);_(* \(#,##0\);_(* &quot;-&quot;_);_(@_)">
                  <c:v>75.861999999999995</c:v>
                </c:pt>
                <c:pt idx="4" formatCode="_(* #,##0_);_(* \(#,##0\);_(* &quot;-&quot;_);_(@_)">
                  <c:v>74.915999999999997</c:v>
                </c:pt>
                <c:pt idx="5" formatCode="_(* #,##0_);_(* \(#,##0\);_(* &quot;-&quot;_);_(@_)">
                  <c:v>71.376999999999981</c:v>
                </c:pt>
                <c:pt idx="6" formatCode="_(* #,##0_);_(* \(#,##0\);_(* &quot;-&quot;_);_(@_)">
                  <c:v>74.661000000000001</c:v>
                </c:pt>
                <c:pt idx="7" formatCode="_(* #,##0_);_(* \(#,##0\);_(* &quot;-&quot;_);_(@_)">
                  <c:v>81.665999999999983</c:v>
                </c:pt>
                <c:pt idx="8" formatCode="_(* #,##0_);_(* \(#,##0\);_(* &quot;-&quot;_);_(@_)">
                  <c:v>82.724999999999994</c:v>
                </c:pt>
                <c:pt idx="9" formatCode="_(* #,##0_);_(* \(#,##0\);_(* &quot;-&quot;_);_(@_)">
                  <c:v>80.072000000000003</c:v>
                </c:pt>
                <c:pt idx="10" formatCode="_(* #,##0_);_(* \(#,##0\);_(* &quot;-&quot;_);_(@_)">
                  <c:v>75.808929999999989</c:v>
                </c:pt>
                <c:pt idx="11" formatCode="_(* #,##0_);_(* \(#,##0\);_(* &quot;-&quot;_);_(@_)">
                  <c:v>80.608559999999983</c:v>
                </c:pt>
                <c:pt idx="12" formatCode="_(* #,##0_);_(* \(#,##0\);_(* &quot;-&quot;_);_(@_)">
                  <c:v>86.6</c:v>
                </c:pt>
                <c:pt idx="13" formatCode="_(* #,##0_);_(* \(#,##0\);_(* &quot;-&quot;_);_(@_)">
                  <c:v>99.265000000000001</c:v>
                </c:pt>
                <c:pt idx="14" formatCode="_(* #,##0_);_(* \(#,##0\);_(* &quot;-&quot;_);_(@_)">
                  <c:v>118.624</c:v>
                </c:pt>
                <c:pt idx="15" formatCode="_(* #,##0_);_(* \(#,##0\);_(* &quot;-&quot;_);_(@_)">
                  <c:v>118.642</c:v>
                </c:pt>
                <c:pt idx="16" formatCode="_(* #,##0_);_(* \(#,##0\);_(* &quot;-&quot;_);_(@_)">
                  <c:v>126.119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Private </c:v>
                </c:pt>
              </c:strCache>
            </c:strRef>
          </c:tx>
          <c:cat>
            <c:numRef>
              <c:f>Sheet1!$B$12:$R$12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Sheet1!$B$14:$R$14</c:f>
              <c:numCache>
                <c:formatCode>#,##0</c:formatCode>
                <c:ptCount val="17"/>
                <c:pt idx="0">
                  <c:v>54.868000000000002</c:v>
                </c:pt>
                <c:pt idx="1">
                  <c:v>82.222999999999999</c:v>
                </c:pt>
                <c:pt idx="2">
                  <c:v>83.557000000000002</c:v>
                </c:pt>
                <c:pt idx="3" formatCode="_(* #,##0_);_(* \(#,##0\);_(* &quot;-&quot;_);_(@_)">
                  <c:v>72.235000000000014</c:v>
                </c:pt>
                <c:pt idx="4" formatCode="_(* #,##0_);_(* \(#,##0\);_(* &quot;-&quot;_);_(@_)">
                  <c:v>66.777000000000001</c:v>
                </c:pt>
                <c:pt idx="5" formatCode="_(* #,##0_);_(* \(#,##0\);_(* &quot;-&quot;_);_(@_)">
                  <c:v>61.696000000000012</c:v>
                </c:pt>
                <c:pt idx="6" formatCode="_(* #,##0_);_(* \(#,##0\);_(* &quot;-&quot;_);_(@_)">
                  <c:v>56.682000000000002</c:v>
                </c:pt>
                <c:pt idx="7" formatCode="_(* #,##0_);_(* \(#,##0\);_(* &quot;-&quot;_);_(@_)">
                  <c:v>53.735000000000028</c:v>
                </c:pt>
                <c:pt idx="8" formatCode="_(* #,##0_);_(* \(#,##0\);_(* &quot;-&quot;_);_(@_)">
                  <c:v>54.299000000000035</c:v>
                </c:pt>
                <c:pt idx="9" formatCode="_(* #,##0_);_(* \(#,##0\);_(* &quot;-&quot;_);_(@_)">
                  <c:v>50.58</c:v>
                </c:pt>
                <c:pt idx="10" formatCode="_(* #,##0_);_(* \(#,##0\);_(* &quot;-&quot;_);_(@_)">
                  <c:v>52.926950000000012</c:v>
                </c:pt>
                <c:pt idx="11" formatCode="_(* #,##0_);_(* \(#,##0\);_(* &quot;-&quot;_);_(@_)">
                  <c:v>56.031800000000004</c:v>
                </c:pt>
                <c:pt idx="12" formatCode="_(* #,##0_);_(* \(#,##0\);_(* &quot;-&quot;_);_(@_)">
                  <c:v>68.48</c:v>
                </c:pt>
                <c:pt idx="13" formatCode="_(* #,##0_);_(* \(#,##0\);_(* &quot;-&quot;_);_(@_)">
                  <c:v>73.60599999999998</c:v>
                </c:pt>
                <c:pt idx="14" formatCode="_(* #,##0_);_(* \(#,##0\);_(* &quot;-&quot;_);_(@_)">
                  <c:v>83.789000000000001</c:v>
                </c:pt>
                <c:pt idx="15" formatCode="_(* #,##0_);_(* \(#,##0\);_(* &quot;-&quot;_);_(@_)">
                  <c:v>106.732</c:v>
                </c:pt>
                <c:pt idx="16" formatCode="_(* #,##0_);_(* \(#,##0\);_(* &quot;-&quot;_);_(@_)">
                  <c:v>125.081</c:v>
                </c:pt>
              </c:numCache>
            </c:numRef>
          </c:val>
        </c:ser>
        <c:dLbls/>
        <c:marker val="1"/>
        <c:axId val="101464704"/>
        <c:axId val="101482880"/>
      </c:lineChart>
      <c:catAx>
        <c:axId val="101464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482880"/>
        <c:crosses val="autoZero"/>
        <c:auto val="1"/>
        <c:lblAlgn val="ctr"/>
        <c:lblOffset val="100"/>
        <c:tickLblSkip val="3"/>
      </c:catAx>
      <c:valAx>
        <c:axId val="10148288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Billions of USD</a:t>
                </a:r>
              </a:p>
            </c:rich>
          </c:tx>
        </c:title>
        <c:numFmt formatCode="#,##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464704"/>
        <c:crosses val="autoZero"/>
        <c:crossBetween val="between"/>
      </c:valAx>
    </c:plotArea>
    <c:legend>
      <c:legendPos val="t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4090842811315264E-2"/>
          <c:y val="3.1154032854444458E-2"/>
          <c:w val="0.77702026829979765"/>
          <c:h val="0.89855020909362249"/>
        </c:manualLayout>
      </c:layout>
      <c:lineChart>
        <c:grouping val="standard"/>
        <c:ser>
          <c:idx val="0"/>
          <c:order val="0"/>
          <c:tx>
            <c:strRef>
              <c:f>Sheet2!$B$4</c:f>
              <c:strCache>
                <c:ptCount val="1"/>
                <c:pt idx="0">
                  <c:v>Current Account</c:v>
                </c:pt>
              </c:strCache>
            </c:strRef>
          </c:tx>
          <c:marker>
            <c:symbol val="none"/>
          </c:marker>
          <c:dLbls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Current </a:t>
                    </a:r>
                    <a:r>
                      <a:rPr lang="en-US" smtClean="0"/>
                      <a:t>Account</a:t>
                    </a:r>
                    <a:endParaRPr lang="en-US"/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Sheet2!$A$5:$A$20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Sheet2!$B$5:$B$20</c:f>
              <c:numCache>
                <c:formatCode>0.0</c:formatCode>
                <c:ptCount val="16"/>
                <c:pt idx="0">
                  <c:v>-5.2</c:v>
                </c:pt>
                <c:pt idx="1">
                  <c:v>4.0979999999999945</c:v>
                </c:pt>
                <c:pt idx="2">
                  <c:v>5.782</c:v>
                </c:pt>
                <c:pt idx="3">
                  <c:v>7.992</c:v>
                </c:pt>
                <c:pt idx="4">
                  <c:v>6.9</c:v>
                </c:pt>
                <c:pt idx="5">
                  <c:v>7.8239999999999945</c:v>
                </c:pt>
                <c:pt idx="6">
                  <c:v>8.1050000000000004</c:v>
                </c:pt>
                <c:pt idx="7">
                  <c:v>1.5629999999999979</c:v>
                </c:pt>
                <c:pt idx="8">
                  <c:v>0.27700000000000002</c:v>
                </c:pt>
                <c:pt idx="9">
                  <c:v>10.860000000000015</c:v>
                </c:pt>
                <c:pt idx="10">
                  <c:v>10.492000000000004</c:v>
                </c:pt>
                <c:pt idx="11">
                  <c:v>0.125</c:v>
                </c:pt>
                <c:pt idx="12">
                  <c:v>10.192</c:v>
                </c:pt>
                <c:pt idx="13">
                  <c:v>6.2939999999999996</c:v>
                </c:pt>
                <c:pt idx="14">
                  <c:v>1.6846999999999999</c:v>
                </c:pt>
                <c:pt idx="15">
                  <c:v>-24.183029999999963</c:v>
                </c:pt>
              </c:numCache>
            </c:numRef>
          </c:val>
        </c:ser>
        <c:ser>
          <c:idx val="1"/>
          <c:order val="1"/>
          <c:tx>
            <c:strRef>
              <c:f>Sheet2!$C$4</c:f>
              <c:strCache>
                <c:ptCount val="1"/>
                <c:pt idx="0">
                  <c:v>Capital and Financial Account</c:v>
                </c:pt>
              </c:strCache>
            </c:strRef>
          </c:tx>
          <c:marker>
            <c:symbol val="none"/>
          </c:marker>
          <c:dLbls>
            <c:dLbl>
              <c:idx val="15"/>
              <c:layout>
                <c:manualLayout>
                  <c:x val="0"/>
                  <c:y val="-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Capital and Financial </a:t>
                    </a:r>
                    <a:r>
                      <a:rPr lang="en-US" smtClean="0"/>
                      <a:t>Account</a:t>
                    </a:r>
                    <a:endParaRPr lang="en-US"/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Sheet2!$A$5:$A$20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Sheet2!$C$5:$C$20</c:f>
              <c:numCache>
                <c:formatCode>0.0</c:formatCode>
                <c:ptCount val="16"/>
                <c:pt idx="0">
                  <c:v>-0.49300000000000038</c:v>
                </c:pt>
                <c:pt idx="1">
                  <c:v>-9.6369999999999987</c:v>
                </c:pt>
                <c:pt idx="2">
                  <c:v>-5.9530000000000003</c:v>
                </c:pt>
                <c:pt idx="3">
                  <c:v>-7.8959999999999955</c:v>
                </c:pt>
                <c:pt idx="4">
                  <c:v>-7.6159999999999908</c:v>
                </c:pt>
                <c:pt idx="5">
                  <c:v>-1.1020000000000001</c:v>
                </c:pt>
                <c:pt idx="6">
                  <c:v>-0.94799999999999995</c:v>
                </c:pt>
                <c:pt idx="7">
                  <c:v>1.851</c:v>
                </c:pt>
                <c:pt idx="8">
                  <c:v>0.34600000000000031</c:v>
                </c:pt>
                <c:pt idx="9">
                  <c:v>3.0259999999999998</c:v>
                </c:pt>
                <c:pt idx="10">
                  <c:v>3.59</c:v>
                </c:pt>
                <c:pt idx="11">
                  <c:v>-1.831</c:v>
                </c:pt>
                <c:pt idx="12">
                  <c:v>5.0030000000000001</c:v>
                </c:pt>
                <c:pt idx="13">
                  <c:v>26.216999999999999</c:v>
                </c:pt>
                <c:pt idx="14">
                  <c:v>13.56704</c:v>
                </c:pt>
                <c:pt idx="15">
                  <c:v>24.911099999999987</c:v>
                </c:pt>
              </c:numCache>
            </c:numRef>
          </c:val>
        </c:ser>
        <c:dLbls/>
        <c:marker val="1"/>
        <c:axId val="101508992"/>
        <c:axId val="101510528"/>
      </c:lineChart>
      <c:catAx>
        <c:axId val="101508992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lang="id-ID"/>
            </a:pPr>
            <a:endParaRPr lang="en-US"/>
          </a:p>
        </c:txPr>
        <c:crossAx val="101510528"/>
        <c:crosses val="autoZero"/>
        <c:auto val="1"/>
        <c:lblAlgn val="ctr"/>
        <c:lblOffset val="100"/>
      </c:catAx>
      <c:valAx>
        <c:axId val="1015105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Billions of US$</a:t>
                </a:r>
              </a:p>
            </c:rich>
          </c:tx>
        </c:title>
        <c:numFmt formatCode="0.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508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5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>
        <c:manualLayout>
          <c:layoutTarget val="inner"/>
          <c:xMode val="edge"/>
          <c:yMode val="edge"/>
          <c:x val="6.6022809833807011E-2"/>
          <c:y val="2.2384538694539519E-2"/>
          <c:w val="0.78721361023036918"/>
          <c:h val="0.92710713310515191"/>
        </c:manualLayout>
      </c:layout>
      <c:lineChart>
        <c:grouping val="standard"/>
        <c:ser>
          <c:idx val="0"/>
          <c:order val="0"/>
          <c:tx>
            <c:strRef>
              <c:f>Sheet1!$A$44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China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Sheet1!$B$44:$BA$44</c:f>
              <c:numCache>
                <c:formatCode>0</c:formatCode>
                <c:ptCount val="22"/>
                <c:pt idx="0">
                  <c:v>89.401000653531753</c:v>
                </c:pt>
                <c:pt idx="1">
                  <c:v>91.943621880954026</c:v>
                </c:pt>
                <c:pt idx="2">
                  <c:v>90.995598640592803</c:v>
                </c:pt>
                <c:pt idx="3">
                  <c:v>101.18356592394279</c:v>
                </c:pt>
                <c:pt idx="4">
                  <c:v>89.430659842026316</c:v>
                </c:pt>
                <c:pt idx="5">
                  <c:v>87.704153555384863</c:v>
                </c:pt>
                <c:pt idx="6">
                  <c:v>93.319574129699888</c:v>
                </c:pt>
                <c:pt idx="7">
                  <c:v>100.72228483152429</c:v>
                </c:pt>
                <c:pt idx="8">
                  <c:v>113.11185753892075</c:v>
                </c:pt>
                <c:pt idx="9">
                  <c:v>119.33160119094082</c:v>
                </c:pt>
                <c:pt idx="10">
                  <c:v>119.67207956203634</c:v>
                </c:pt>
                <c:pt idx="11">
                  <c:v>123.00011825251724</c:v>
                </c:pt>
                <c:pt idx="12">
                  <c:v>143.45622244010568</c:v>
                </c:pt>
                <c:pt idx="13">
                  <c:v>151.87708310086092</c:v>
                </c:pt>
                <c:pt idx="14">
                  <c:v>140.36867833840054</c:v>
                </c:pt>
                <c:pt idx="15">
                  <c:v>134.29795251385815</c:v>
                </c:pt>
                <c:pt idx="16">
                  <c:v>133.48059828427716</c:v>
                </c:pt>
                <c:pt idx="17">
                  <c:v>127.78256611314363</c:v>
                </c:pt>
                <c:pt idx="18">
                  <c:v>120.80375556622872</c:v>
                </c:pt>
                <c:pt idx="19">
                  <c:v>145.07955115421919</c:v>
                </c:pt>
                <c:pt idx="20">
                  <c:v>146.27778337430095</c:v>
                </c:pt>
                <c:pt idx="21">
                  <c:v>145.48481999684932</c:v>
                </c:pt>
              </c:numCache>
            </c:numRef>
          </c:val>
        </c:ser>
        <c:ser>
          <c:idx val="1"/>
          <c:order val="1"/>
          <c:tx>
            <c:strRef>
              <c:f>Sheet1!$A$45</c:f>
              <c:strCache>
                <c:ptCount val="1"/>
                <c:pt idx="0">
                  <c:v>Colombia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Sheet1!$B$45:$BA$45</c:f>
            </c:numRef>
          </c:val>
        </c:ser>
        <c:ser>
          <c:idx val="2"/>
          <c:order val="2"/>
          <c:tx>
            <c:strRef>
              <c:f>Sheet1!$A$46</c:f>
              <c:strCache>
                <c:ptCount val="1"/>
                <c:pt idx="0">
                  <c:v>Comoros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Sheet1!$B$46:$BA$46</c:f>
            </c:numRef>
          </c:val>
        </c:ser>
        <c:ser>
          <c:idx val="3"/>
          <c:order val="3"/>
          <c:tx>
            <c:strRef>
              <c:f>Sheet1!$A$47</c:f>
              <c:strCache>
                <c:ptCount val="1"/>
                <c:pt idx="0">
                  <c:v>Congo, Dem. Rep.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Sheet1!$B$47:$BA$47</c:f>
            </c:numRef>
          </c:val>
        </c:ser>
        <c:ser>
          <c:idx val="4"/>
          <c:order val="4"/>
          <c:tx>
            <c:strRef>
              <c:f>Sheet1!$A$48</c:f>
              <c:strCache>
                <c:ptCount val="1"/>
                <c:pt idx="0">
                  <c:v>Congo, Rep.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Sheet1!$B$48:$BA$48</c:f>
            </c:numRef>
          </c:val>
        </c:ser>
        <c:ser>
          <c:idx val="5"/>
          <c:order val="5"/>
          <c:tx>
            <c:strRef>
              <c:f>Sheet1!$A$49</c:f>
              <c:strCache>
                <c:ptCount val="1"/>
                <c:pt idx="0">
                  <c:v>Costa Rica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Sheet1!$B$49:$BA$49</c:f>
            </c:numRef>
          </c:val>
        </c:ser>
        <c:ser>
          <c:idx val="6"/>
          <c:order val="6"/>
          <c:tx>
            <c:strRef>
              <c:f>Sheet1!$A$50</c:f>
              <c:strCache>
                <c:ptCount val="1"/>
                <c:pt idx="0">
                  <c:v>Cote d'Ivoire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Sheet1!$B$50:$BA$50</c:f>
            </c:numRef>
          </c:val>
        </c:ser>
        <c:ser>
          <c:idx val="7"/>
          <c:order val="7"/>
          <c:tx>
            <c:strRef>
              <c:f>Sheet1!$A$51</c:f>
              <c:strCache>
                <c:ptCount val="1"/>
                <c:pt idx="0">
                  <c:v>Croatia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Sheet1!$B$51:$BA$51</c:f>
            </c:numRef>
          </c:val>
        </c:ser>
        <c:ser>
          <c:idx val="8"/>
          <c:order val="8"/>
          <c:tx>
            <c:strRef>
              <c:f>Sheet1!$A$52</c:f>
              <c:strCache>
                <c:ptCount val="1"/>
                <c:pt idx="0">
                  <c:v>Cuba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Sheet1!$B$52:$BA$52</c:f>
            </c:numRef>
          </c:val>
        </c:ser>
        <c:ser>
          <c:idx val="9"/>
          <c:order val="9"/>
          <c:tx>
            <c:strRef>
              <c:f>Sheet1!$A$53</c:f>
              <c:strCache>
                <c:ptCount val="1"/>
                <c:pt idx="0">
                  <c:v>Curacao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Sheet1!$B$53:$BA$53</c:f>
            </c:numRef>
          </c:val>
        </c:ser>
        <c:ser>
          <c:idx val="10"/>
          <c:order val="10"/>
          <c:tx>
            <c:strRef>
              <c:f>Sheet1!$A$54</c:f>
              <c:strCache>
                <c:ptCount val="1"/>
                <c:pt idx="0">
                  <c:v>Cyprus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Sheet1!$B$54:$BA$54</c:f>
            </c:numRef>
          </c:val>
        </c:ser>
        <c:ser>
          <c:idx val="11"/>
          <c:order val="11"/>
          <c:tx>
            <c:strRef>
              <c:f>Sheet1!$A$55</c:f>
              <c:strCache>
                <c:ptCount val="1"/>
                <c:pt idx="0">
                  <c:v>Czech Republic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Sheet1!$B$55:$BA$55</c:f>
            </c:numRef>
          </c:val>
        </c:ser>
        <c:ser>
          <c:idx val="12"/>
          <c:order val="12"/>
          <c:tx>
            <c:strRef>
              <c:f>Sheet1!$A$56</c:f>
              <c:strCache>
                <c:ptCount val="1"/>
                <c:pt idx="0">
                  <c:v>Denmark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Sheet1!$B$56:$BA$56</c:f>
            </c:numRef>
          </c:val>
        </c:ser>
        <c:ser>
          <c:idx val="13"/>
          <c:order val="13"/>
          <c:tx>
            <c:strRef>
              <c:f>Sheet1!$A$57</c:f>
              <c:strCache>
                <c:ptCount val="1"/>
                <c:pt idx="0">
                  <c:v>Djibouti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Sheet1!$B$57:$BA$57</c:f>
            </c:numRef>
          </c:val>
        </c:ser>
        <c:ser>
          <c:idx val="14"/>
          <c:order val="14"/>
          <c:tx>
            <c:strRef>
              <c:f>Sheet1!$A$58</c:f>
              <c:strCache>
                <c:ptCount val="1"/>
                <c:pt idx="0">
                  <c:v>Dominica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Sheet1!$B$58:$BA$58</c:f>
            </c:numRef>
          </c:val>
        </c:ser>
        <c:ser>
          <c:idx val="15"/>
          <c:order val="15"/>
          <c:tx>
            <c:strRef>
              <c:f>Sheet1!$A$59</c:f>
              <c:strCache>
                <c:ptCount val="1"/>
                <c:pt idx="0">
                  <c:v>Dominican Republic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Sheet1!$B$59:$BA$59</c:f>
            </c:numRef>
          </c:val>
        </c:ser>
        <c:ser>
          <c:idx val="16"/>
          <c:order val="16"/>
          <c:tx>
            <c:strRef>
              <c:f>Sheet1!$A$60</c:f>
              <c:strCache>
                <c:ptCount val="1"/>
                <c:pt idx="0">
                  <c:v>East Asia &amp; Pacific (all income levels)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Sheet1!$B$60:$BA$60</c:f>
            </c:numRef>
          </c:val>
        </c:ser>
        <c:ser>
          <c:idx val="17"/>
          <c:order val="17"/>
          <c:tx>
            <c:strRef>
              <c:f>Sheet1!$A$61</c:f>
              <c:strCache>
                <c:ptCount val="1"/>
                <c:pt idx="0">
                  <c:v>East Asia &amp; Pacific (developing only)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Sheet1!$B$61:$BA$61</c:f>
            </c:numRef>
          </c:val>
        </c:ser>
        <c:ser>
          <c:idx val="18"/>
          <c:order val="18"/>
          <c:tx>
            <c:strRef>
              <c:f>Sheet1!$A$62</c:f>
              <c:strCache>
                <c:ptCount val="1"/>
                <c:pt idx="0">
                  <c:v>Ecuador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Sheet1!$B$62:$BA$62</c:f>
            </c:numRef>
          </c:val>
        </c:ser>
        <c:ser>
          <c:idx val="19"/>
          <c:order val="19"/>
          <c:tx>
            <c:strRef>
              <c:f>Sheet1!$A$63</c:f>
              <c:strCache>
                <c:ptCount val="1"/>
                <c:pt idx="0">
                  <c:v>Egypt, Arab Rep.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Sheet1!$B$63:$BA$63</c:f>
            </c:numRef>
          </c:val>
        </c:ser>
        <c:ser>
          <c:idx val="20"/>
          <c:order val="20"/>
          <c:tx>
            <c:strRef>
              <c:f>Sheet1!$A$64</c:f>
              <c:strCache>
                <c:ptCount val="1"/>
                <c:pt idx="0">
                  <c:v>El Salvador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Sheet1!$B$64:$BA$64</c:f>
            </c:numRef>
          </c:val>
        </c:ser>
        <c:ser>
          <c:idx val="21"/>
          <c:order val="21"/>
          <c:tx>
            <c:strRef>
              <c:f>Sheet1!$A$65</c:f>
              <c:strCache>
                <c:ptCount val="1"/>
                <c:pt idx="0">
                  <c:v>Equatorial Guinea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Sheet1!$B$65:$BA$65</c:f>
            </c:numRef>
          </c:val>
        </c:ser>
        <c:ser>
          <c:idx val="22"/>
          <c:order val="22"/>
          <c:tx>
            <c:strRef>
              <c:f>Sheet1!$A$66</c:f>
              <c:strCache>
                <c:ptCount val="1"/>
                <c:pt idx="0">
                  <c:v>Eritrea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Sheet1!$B$66:$BA$66</c:f>
            </c:numRef>
          </c:val>
        </c:ser>
        <c:ser>
          <c:idx val="23"/>
          <c:order val="23"/>
          <c:tx>
            <c:strRef>
              <c:f>Sheet1!$A$67</c:f>
              <c:strCache>
                <c:ptCount val="1"/>
                <c:pt idx="0">
                  <c:v>Estonia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Sheet1!$B$67:$BA$67</c:f>
            </c:numRef>
          </c:val>
        </c:ser>
        <c:ser>
          <c:idx val="24"/>
          <c:order val="24"/>
          <c:tx>
            <c:strRef>
              <c:f>Sheet1!$A$68</c:f>
              <c:strCache>
                <c:ptCount val="1"/>
                <c:pt idx="0">
                  <c:v>Ethiopia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Sheet1!$B$68:$BA$68</c:f>
            </c:numRef>
          </c:val>
        </c:ser>
        <c:ser>
          <c:idx val="25"/>
          <c:order val="25"/>
          <c:tx>
            <c:strRef>
              <c:f>Sheet1!$A$69</c:f>
              <c:strCache>
                <c:ptCount val="1"/>
                <c:pt idx="0">
                  <c:v>Euro area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Sheet1!$B$69:$BA$69</c:f>
            </c:numRef>
          </c:val>
        </c:ser>
        <c:ser>
          <c:idx val="26"/>
          <c:order val="26"/>
          <c:tx>
            <c:strRef>
              <c:f>Sheet1!$A$70</c:f>
              <c:strCache>
                <c:ptCount val="1"/>
                <c:pt idx="0">
                  <c:v>Europe &amp; Central Asia (all income levels)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Sheet1!$B$70:$BA$70</c:f>
            </c:numRef>
          </c:val>
        </c:ser>
        <c:ser>
          <c:idx val="27"/>
          <c:order val="27"/>
          <c:tx>
            <c:strRef>
              <c:f>Sheet1!$A$71</c:f>
              <c:strCache>
                <c:ptCount val="1"/>
                <c:pt idx="0">
                  <c:v>Europe &amp; Central Asia (developing only)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Sheet1!$B$71:$BA$71</c:f>
            </c:numRef>
          </c:val>
        </c:ser>
        <c:ser>
          <c:idx val="28"/>
          <c:order val="28"/>
          <c:tx>
            <c:strRef>
              <c:f>Sheet1!$A$72</c:f>
              <c:strCache>
                <c:ptCount val="1"/>
                <c:pt idx="0">
                  <c:v>European Union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Sheet1!$B$72:$BA$72</c:f>
            </c:numRef>
          </c:val>
        </c:ser>
        <c:ser>
          <c:idx val="29"/>
          <c:order val="29"/>
          <c:tx>
            <c:strRef>
              <c:f>Sheet1!$A$73</c:f>
              <c:strCache>
                <c:ptCount val="1"/>
                <c:pt idx="0">
                  <c:v>Faeroe Islands</c:v>
                </c:pt>
              </c:strCache>
            </c:strRef>
          </c:tx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Sheet1!$B$73:$BA$73</c:f>
            </c:numRef>
          </c:val>
        </c:ser>
        <c:ser>
          <c:idx val="30"/>
          <c:order val="30"/>
          <c:tx>
            <c:strRef>
              <c:f>Sheet1!$A$74</c:f>
              <c:strCache>
                <c:ptCount val="1"/>
                <c:pt idx="0">
                  <c:v>Fiji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Sheet1!$B$74:$BA$74</c:f>
            </c:numRef>
          </c:val>
        </c:ser>
        <c:ser>
          <c:idx val="31"/>
          <c:order val="31"/>
          <c:tx>
            <c:strRef>
              <c:f>Sheet1!$A$75</c:f>
              <c:strCache>
                <c:ptCount val="1"/>
                <c:pt idx="0">
                  <c:v>Finland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Sheet1!$B$75:$BA$75</c:f>
            </c:numRef>
          </c:val>
        </c:ser>
        <c:ser>
          <c:idx val="32"/>
          <c:order val="32"/>
          <c:tx>
            <c:strRef>
              <c:f>Sheet1!$A$76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Sheet1!$B$76:$BA$76</c:f>
            </c:numRef>
          </c:val>
        </c:ser>
        <c:ser>
          <c:idx val="33"/>
          <c:order val="33"/>
          <c:tx>
            <c:strRef>
              <c:f>Sheet1!$A$77</c:f>
              <c:strCache>
                <c:ptCount val="1"/>
                <c:pt idx="0">
                  <c:v>French Polynesia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Sheet1!$B$77:$BA$77</c:f>
            </c:numRef>
          </c:val>
        </c:ser>
        <c:ser>
          <c:idx val="34"/>
          <c:order val="34"/>
          <c:tx>
            <c:strRef>
              <c:f>Sheet1!$A$78</c:f>
              <c:strCache>
                <c:ptCount val="1"/>
                <c:pt idx="0">
                  <c:v>Gabon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Sheet1!$B$78:$BA$78</c:f>
            </c:numRef>
          </c:val>
        </c:ser>
        <c:ser>
          <c:idx val="35"/>
          <c:order val="35"/>
          <c:tx>
            <c:strRef>
              <c:f>Sheet1!$A$79</c:f>
              <c:strCache>
                <c:ptCount val="1"/>
                <c:pt idx="0">
                  <c:v>Gambia, The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Sheet1!$B$79:$BA$79</c:f>
            </c:numRef>
          </c:val>
        </c:ser>
        <c:ser>
          <c:idx val="36"/>
          <c:order val="36"/>
          <c:tx>
            <c:strRef>
              <c:f>Sheet1!$A$80</c:f>
              <c:strCache>
                <c:ptCount val="1"/>
                <c:pt idx="0">
                  <c:v>Georgia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Sheet1!$B$80:$BA$80</c:f>
            </c:numRef>
          </c:val>
        </c:ser>
        <c:ser>
          <c:idx val="37"/>
          <c:order val="37"/>
          <c:tx>
            <c:strRef>
              <c:f>Sheet1!$A$81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Sheet1!$B$81:$BA$81</c:f>
            </c:numRef>
          </c:val>
        </c:ser>
        <c:ser>
          <c:idx val="38"/>
          <c:order val="38"/>
          <c:tx>
            <c:strRef>
              <c:f>Sheet1!$A$82</c:f>
              <c:strCache>
                <c:ptCount val="1"/>
                <c:pt idx="0">
                  <c:v>Ghana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Sheet1!$B$82:$BA$82</c:f>
            </c:numRef>
          </c:val>
        </c:ser>
        <c:ser>
          <c:idx val="39"/>
          <c:order val="39"/>
          <c:tx>
            <c:strRef>
              <c:f>Sheet1!$A$83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Sheet1!$B$83:$BA$83</c:f>
            </c:numRef>
          </c:val>
        </c:ser>
        <c:ser>
          <c:idx val="40"/>
          <c:order val="40"/>
          <c:tx>
            <c:strRef>
              <c:f>Sheet1!$A$84</c:f>
              <c:strCache>
                <c:ptCount val="1"/>
                <c:pt idx="0">
                  <c:v>Greenland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Sheet1!$B$84:$BA$84</c:f>
            </c:numRef>
          </c:val>
        </c:ser>
        <c:ser>
          <c:idx val="41"/>
          <c:order val="41"/>
          <c:tx>
            <c:strRef>
              <c:f>Sheet1!$A$85</c:f>
              <c:strCache>
                <c:ptCount val="1"/>
                <c:pt idx="0">
                  <c:v>Grenada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Sheet1!$B$85:$BA$85</c:f>
            </c:numRef>
          </c:val>
        </c:ser>
        <c:ser>
          <c:idx val="42"/>
          <c:order val="42"/>
          <c:tx>
            <c:strRef>
              <c:f>Sheet1!$A$86</c:f>
              <c:strCache>
                <c:ptCount val="1"/>
                <c:pt idx="0">
                  <c:v>Guam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Sheet1!$B$86:$BA$86</c:f>
            </c:numRef>
          </c:val>
        </c:ser>
        <c:ser>
          <c:idx val="43"/>
          <c:order val="43"/>
          <c:tx>
            <c:strRef>
              <c:f>Sheet1!$A$87</c:f>
              <c:strCache>
                <c:ptCount val="1"/>
                <c:pt idx="0">
                  <c:v>Guatemala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Sheet1!$B$87:$BA$87</c:f>
            </c:numRef>
          </c:val>
        </c:ser>
        <c:ser>
          <c:idx val="44"/>
          <c:order val="44"/>
          <c:tx>
            <c:strRef>
              <c:f>Sheet1!$A$88</c:f>
              <c:strCache>
                <c:ptCount val="1"/>
                <c:pt idx="0">
                  <c:v>Guinea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Sheet1!$B$88:$BA$88</c:f>
            </c:numRef>
          </c:val>
        </c:ser>
        <c:ser>
          <c:idx val="45"/>
          <c:order val="45"/>
          <c:tx>
            <c:strRef>
              <c:f>Sheet1!$A$89</c:f>
              <c:strCache>
                <c:ptCount val="1"/>
                <c:pt idx="0">
                  <c:v>Guinea-Bissau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Sheet1!$B$89:$BA$89</c:f>
            </c:numRef>
          </c:val>
        </c:ser>
        <c:ser>
          <c:idx val="46"/>
          <c:order val="46"/>
          <c:tx>
            <c:strRef>
              <c:f>Sheet1!$A$90</c:f>
              <c:strCache>
                <c:ptCount val="1"/>
                <c:pt idx="0">
                  <c:v>Guyana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Sheet1!$B$90:$BA$90</c:f>
            </c:numRef>
          </c:val>
        </c:ser>
        <c:ser>
          <c:idx val="47"/>
          <c:order val="47"/>
          <c:tx>
            <c:strRef>
              <c:f>Sheet1!$A$91</c:f>
              <c:strCache>
                <c:ptCount val="1"/>
                <c:pt idx="0">
                  <c:v>Haiti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Sheet1!$B$91:$BA$91</c:f>
            </c:numRef>
          </c:val>
        </c:ser>
        <c:ser>
          <c:idx val="48"/>
          <c:order val="48"/>
          <c:tx>
            <c:strRef>
              <c:f>Sheet1!$A$92</c:f>
              <c:strCache>
                <c:ptCount val="1"/>
                <c:pt idx="0">
                  <c:v>Heavily indebted poor countries (HIPC)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Sheet1!$B$92:$BA$92</c:f>
            </c:numRef>
          </c:val>
        </c:ser>
        <c:ser>
          <c:idx val="49"/>
          <c:order val="49"/>
          <c:tx>
            <c:strRef>
              <c:f>Sheet1!$A$93</c:f>
              <c:strCache>
                <c:ptCount val="1"/>
                <c:pt idx="0">
                  <c:v>High income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Sheet1!$B$93:$BA$93</c:f>
            </c:numRef>
          </c:val>
        </c:ser>
        <c:ser>
          <c:idx val="50"/>
          <c:order val="50"/>
          <c:tx>
            <c:strRef>
              <c:f>Sheet1!$A$94</c:f>
              <c:strCache>
                <c:ptCount val="1"/>
                <c:pt idx="0">
                  <c:v>High income: nonOECD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Sheet1!$B$94:$BA$94</c:f>
            </c:numRef>
          </c:val>
        </c:ser>
        <c:ser>
          <c:idx val="51"/>
          <c:order val="51"/>
          <c:tx>
            <c:strRef>
              <c:f>Sheet1!$A$95</c:f>
              <c:strCache>
                <c:ptCount val="1"/>
                <c:pt idx="0">
                  <c:v>High income: OECD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Sheet1!$B$95:$BA$95</c:f>
            </c:numRef>
          </c:val>
        </c:ser>
        <c:ser>
          <c:idx val="52"/>
          <c:order val="52"/>
          <c:tx>
            <c:strRef>
              <c:f>Sheet1!$A$96</c:f>
              <c:strCache>
                <c:ptCount val="1"/>
                <c:pt idx="0">
                  <c:v>Honduras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Sheet1!$B$96:$BA$96</c:f>
            </c:numRef>
          </c:val>
        </c:ser>
        <c:ser>
          <c:idx val="53"/>
          <c:order val="53"/>
          <c:tx>
            <c:strRef>
              <c:f>Sheet1!$A$97</c:f>
              <c:strCache>
                <c:ptCount val="1"/>
                <c:pt idx="0">
                  <c:v>Hong Kong SAR, China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Sheet1!$B$97:$BA$97</c:f>
            </c:numRef>
          </c:val>
        </c:ser>
        <c:ser>
          <c:idx val="54"/>
          <c:order val="54"/>
          <c:tx>
            <c:strRef>
              <c:f>Sheet1!$A$98</c:f>
              <c:strCache>
                <c:ptCount val="1"/>
                <c:pt idx="0">
                  <c:v>Hungary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Sheet1!$B$98:$BA$98</c:f>
            </c:numRef>
          </c:val>
        </c:ser>
        <c:ser>
          <c:idx val="55"/>
          <c:order val="55"/>
          <c:tx>
            <c:strRef>
              <c:f>Sheet1!$A$99</c:f>
              <c:strCache>
                <c:ptCount val="1"/>
                <c:pt idx="0">
                  <c:v>Iceland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Sheet1!$B$99:$BA$99</c:f>
            </c:numRef>
          </c:val>
        </c:ser>
        <c:ser>
          <c:idx val="56"/>
          <c:order val="56"/>
          <c:tx>
            <c:strRef>
              <c:f>Sheet1!$A$100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India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Sheet1!$B$100:$BA$100</c:f>
              <c:numCache>
                <c:formatCode>0</c:formatCode>
                <c:ptCount val="22"/>
                <c:pt idx="0">
                  <c:v>49.972898205158813</c:v>
                </c:pt>
                <c:pt idx="1">
                  <c:v>49.673495541479653</c:v>
                </c:pt>
                <c:pt idx="2">
                  <c:v>48.629991290880369</c:v>
                </c:pt>
                <c:pt idx="3">
                  <c:v>47.888627537711685</c:v>
                </c:pt>
                <c:pt idx="4">
                  <c:v>45.985868543125548</c:v>
                </c:pt>
                <c:pt idx="5">
                  <c:v>42.857880847531433</c:v>
                </c:pt>
                <c:pt idx="6">
                  <c:v>44.346663755543439</c:v>
                </c:pt>
                <c:pt idx="7">
                  <c:v>44.800626847111999</c:v>
                </c:pt>
                <c:pt idx="8">
                  <c:v>45.198455082081843</c:v>
                </c:pt>
                <c:pt idx="9">
                  <c:v>47.763431705970959</c:v>
                </c:pt>
                <c:pt idx="10">
                  <c:v>51.393757727684424</c:v>
                </c:pt>
                <c:pt idx="11">
                  <c:v>53.038017818582219</c:v>
                </c:pt>
                <c:pt idx="12">
                  <c:v>57.085530886716882</c:v>
                </c:pt>
                <c:pt idx="13">
                  <c:v>55.753331657803045</c:v>
                </c:pt>
                <c:pt idx="14">
                  <c:v>57.583771996659372</c:v>
                </c:pt>
                <c:pt idx="15">
                  <c:v>58.361760470709974</c:v>
                </c:pt>
                <c:pt idx="16">
                  <c:v>60.874891569909877</c:v>
                </c:pt>
                <c:pt idx="17">
                  <c:v>60.81011986662017</c:v>
                </c:pt>
                <c:pt idx="18">
                  <c:v>67.673907560375412</c:v>
                </c:pt>
                <c:pt idx="19">
                  <c:v>70.372021270535399</c:v>
                </c:pt>
                <c:pt idx="20">
                  <c:v>72.975916256203618</c:v>
                </c:pt>
                <c:pt idx="21">
                  <c:v>75.118669342816261</c:v>
                </c:pt>
              </c:numCache>
            </c:numRef>
          </c:val>
        </c:ser>
        <c:ser>
          <c:idx val="57"/>
          <c:order val="57"/>
          <c:tx>
            <c:strRef>
              <c:f>Sheet1!$A$101</c:f>
              <c:strCache>
                <c:ptCount val="1"/>
                <c:pt idx="0">
                  <c:v>Indonesia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pPr>
                      <a:defRPr lang="id-ID" b="1">
                        <a:solidFill>
                          <a:srgbClr val="FF0000"/>
                        </a:solidFill>
                      </a:defRPr>
                    </a:pPr>
                    <a:r>
                      <a:rPr lang="en-US" b="1">
                        <a:solidFill>
                          <a:srgbClr val="FF0000"/>
                        </a:solidFill>
                      </a:rPr>
                      <a:t>Indonesia</a:t>
                    </a:r>
                  </a:p>
                </c:rich>
              </c:tx>
              <c:spPr/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Sheet1!$B$101:$BA$101</c:f>
              <c:numCache>
                <c:formatCode>0</c:formatCode>
                <c:ptCount val="22"/>
                <c:pt idx="0">
                  <c:v>46.67317597389556</c:v>
                </c:pt>
                <c:pt idx="1">
                  <c:v>46.372103116260888</c:v>
                </c:pt>
                <c:pt idx="2">
                  <c:v>46.575911131061282</c:v>
                </c:pt>
                <c:pt idx="3">
                  <c:v>47.436425622269454</c:v>
                </c:pt>
                <c:pt idx="4">
                  <c:v>50.283644541349318</c:v>
                </c:pt>
                <c:pt idx="5">
                  <c:v>51.815333219357733</c:v>
                </c:pt>
                <c:pt idx="6">
                  <c:v>54.02258569005015</c:v>
                </c:pt>
                <c:pt idx="7">
                  <c:v>59.550532699341815</c:v>
                </c:pt>
                <c:pt idx="8">
                  <c:v>59.927998128783869</c:v>
                </c:pt>
                <c:pt idx="9">
                  <c:v>62.073958245828386</c:v>
                </c:pt>
                <c:pt idx="10">
                  <c:v>60.676833812561362</c:v>
                </c:pt>
                <c:pt idx="11">
                  <c:v>54.467203256713994</c:v>
                </c:pt>
                <c:pt idx="12">
                  <c:v>52.393320591224196</c:v>
                </c:pt>
                <c:pt idx="13">
                  <c:v>49.204178395142456</c:v>
                </c:pt>
                <c:pt idx="14">
                  <c:v>49.623231545913129</c:v>
                </c:pt>
                <c:pt idx="15">
                  <c:v>46.204916317201871</c:v>
                </c:pt>
                <c:pt idx="16">
                  <c:v>41.659358690363135</c:v>
                </c:pt>
                <c:pt idx="17">
                  <c:v>40.580211468839494</c:v>
                </c:pt>
                <c:pt idx="18">
                  <c:v>36.770192581595083</c:v>
                </c:pt>
                <c:pt idx="19">
                  <c:v>36.966386564619995</c:v>
                </c:pt>
                <c:pt idx="20">
                  <c:v>36.454775632106873</c:v>
                </c:pt>
                <c:pt idx="21">
                  <c:v>38.54145226869052</c:v>
                </c:pt>
              </c:numCache>
            </c:numRef>
          </c:val>
        </c:ser>
        <c:ser>
          <c:idx val="58"/>
          <c:order val="58"/>
          <c:tx>
            <c:strRef>
              <c:f>Sheet1!$A$102</c:f>
              <c:strCache>
                <c:ptCount val="1"/>
                <c:pt idx="0">
                  <c:v>Iran, Islamic Rep.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Sheet1!$B$102:$BA$102</c:f>
            </c:numRef>
          </c:val>
        </c:ser>
        <c:ser>
          <c:idx val="59"/>
          <c:order val="59"/>
          <c:tx>
            <c:strRef>
              <c:f>Sheet1!$A$103</c:f>
              <c:strCache>
                <c:ptCount val="1"/>
                <c:pt idx="0">
                  <c:v>Iraq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Sheet1!$B$103:$BA$103</c:f>
            </c:numRef>
          </c:val>
        </c:ser>
        <c:ser>
          <c:idx val="60"/>
          <c:order val="60"/>
          <c:tx>
            <c:strRef>
              <c:f>Sheet1!$A$104</c:f>
              <c:strCache>
                <c:ptCount val="1"/>
                <c:pt idx="0">
                  <c:v>Ireland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Sheet1!$B$104:$BA$104</c:f>
            </c:numRef>
          </c:val>
        </c:ser>
        <c:ser>
          <c:idx val="61"/>
          <c:order val="61"/>
          <c:tx>
            <c:strRef>
              <c:f>Sheet1!$A$105</c:f>
              <c:strCache>
                <c:ptCount val="1"/>
                <c:pt idx="0">
                  <c:v>Isle of Man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Sheet1!$B$105:$BA$105</c:f>
            </c:numRef>
          </c:val>
        </c:ser>
        <c:ser>
          <c:idx val="62"/>
          <c:order val="62"/>
          <c:tx>
            <c:strRef>
              <c:f>Sheet1!$A$106</c:f>
              <c:strCache>
                <c:ptCount val="1"/>
                <c:pt idx="0">
                  <c:v>Israel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Sheet1!$B$106:$BA$106</c:f>
            </c:numRef>
          </c:val>
        </c:ser>
        <c:ser>
          <c:idx val="63"/>
          <c:order val="63"/>
          <c:tx>
            <c:strRef>
              <c:f>Sheet1!$A$107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Sheet1!$B$107:$BA$107</c:f>
            </c:numRef>
          </c:val>
        </c:ser>
        <c:ser>
          <c:idx val="64"/>
          <c:order val="64"/>
          <c:tx>
            <c:strRef>
              <c:f>Sheet1!$A$108</c:f>
              <c:strCache>
                <c:ptCount val="1"/>
                <c:pt idx="0">
                  <c:v>Jamaica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Sheet1!$B$108:$BA$108</c:f>
            </c:numRef>
          </c:val>
        </c:ser>
        <c:ser>
          <c:idx val="65"/>
          <c:order val="65"/>
          <c:tx>
            <c:strRef>
              <c:f>Sheet1!$A$109</c:f>
              <c:strCache>
                <c:ptCount val="1"/>
                <c:pt idx="0">
                  <c:v>Japan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Sheet1!$B$109:$BA$109</c:f>
            </c:numRef>
          </c:val>
        </c:ser>
        <c:ser>
          <c:idx val="66"/>
          <c:order val="66"/>
          <c:tx>
            <c:strRef>
              <c:f>Sheet1!$A$110</c:f>
              <c:strCache>
                <c:ptCount val="1"/>
                <c:pt idx="0">
                  <c:v>Jordan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Sheet1!$B$110:$BA$110</c:f>
            </c:numRef>
          </c:val>
        </c:ser>
        <c:ser>
          <c:idx val="67"/>
          <c:order val="67"/>
          <c:tx>
            <c:strRef>
              <c:f>Sheet1!$A$111</c:f>
              <c:strCache>
                <c:ptCount val="1"/>
                <c:pt idx="0">
                  <c:v>Kazakhstan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Sheet1!$B$111:$BA$111</c:f>
            </c:numRef>
          </c:val>
        </c:ser>
        <c:ser>
          <c:idx val="68"/>
          <c:order val="68"/>
          <c:tx>
            <c:strRef>
              <c:f>Sheet1!$A$112</c:f>
              <c:strCache>
                <c:ptCount val="1"/>
                <c:pt idx="0">
                  <c:v>Kenya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Sheet1!$B$112:$BA$112</c:f>
            </c:numRef>
          </c:val>
        </c:ser>
        <c:ser>
          <c:idx val="69"/>
          <c:order val="69"/>
          <c:tx>
            <c:strRef>
              <c:f>Sheet1!$A$113</c:f>
              <c:strCache>
                <c:ptCount val="1"/>
                <c:pt idx="0">
                  <c:v>Kiribati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Sheet1!$B$113:$BA$113</c:f>
            </c:numRef>
          </c:val>
        </c:ser>
        <c:ser>
          <c:idx val="70"/>
          <c:order val="70"/>
          <c:tx>
            <c:strRef>
              <c:f>Sheet1!$A$114</c:f>
              <c:strCache>
                <c:ptCount val="1"/>
                <c:pt idx="0">
                  <c:v>Korea, Dem. Rep.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Sheet1!$B$114:$BA$114</c:f>
            </c:numRef>
          </c:val>
        </c:ser>
        <c:ser>
          <c:idx val="71"/>
          <c:order val="71"/>
          <c:tx>
            <c:strRef>
              <c:f>Sheet1!$A$115</c:f>
              <c:strCache>
                <c:ptCount val="1"/>
                <c:pt idx="0">
                  <c:v>Korea, Rep.</c:v>
                </c:pt>
              </c:strCache>
            </c:strRef>
          </c:tx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Korea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Sheet1!$B$115:$BA$115</c:f>
              <c:numCache>
                <c:formatCode>0</c:formatCode>
                <c:ptCount val="22"/>
                <c:pt idx="0">
                  <c:v>51.901004227310395</c:v>
                </c:pt>
                <c:pt idx="1">
                  <c:v>52.285609990818912</c:v>
                </c:pt>
                <c:pt idx="2">
                  <c:v>51.161865975162044</c:v>
                </c:pt>
                <c:pt idx="3">
                  <c:v>50.958371104547851</c:v>
                </c:pt>
                <c:pt idx="4">
                  <c:v>51.582325176171665</c:v>
                </c:pt>
                <c:pt idx="5">
                  <c:v>50.19440238472955</c:v>
                </c:pt>
                <c:pt idx="6">
                  <c:v>53.592026150900963</c:v>
                </c:pt>
                <c:pt idx="7">
                  <c:v>59.329577134424213</c:v>
                </c:pt>
                <c:pt idx="8">
                  <c:v>67.026321682088948</c:v>
                </c:pt>
                <c:pt idx="9">
                  <c:v>72.177504949956528</c:v>
                </c:pt>
                <c:pt idx="10">
                  <c:v>74.696851646784594</c:v>
                </c:pt>
                <c:pt idx="11">
                  <c:v>79.322085219994435</c:v>
                </c:pt>
                <c:pt idx="12">
                  <c:v>86.036916346501158</c:v>
                </c:pt>
                <c:pt idx="13">
                  <c:v>88.679217643485927</c:v>
                </c:pt>
                <c:pt idx="14">
                  <c:v>84.624471543816597</c:v>
                </c:pt>
                <c:pt idx="15">
                  <c:v>88.342525433916634</c:v>
                </c:pt>
                <c:pt idx="16">
                  <c:v>96.422603334779609</c:v>
                </c:pt>
                <c:pt idx="17">
                  <c:v>98.44254053092881</c:v>
                </c:pt>
                <c:pt idx="18">
                  <c:v>109.38976197995854</c:v>
                </c:pt>
                <c:pt idx="19">
                  <c:v>109.3706830286052</c:v>
                </c:pt>
                <c:pt idx="20">
                  <c:v>103.13495669258755</c:v>
                </c:pt>
                <c:pt idx="21">
                  <c:v>102.26891235491998</c:v>
                </c:pt>
              </c:numCache>
            </c:numRef>
          </c:val>
        </c:ser>
        <c:ser>
          <c:idx val="72"/>
          <c:order val="72"/>
          <c:tx>
            <c:strRef>
              <c:f>Sheet1!$A$116</c:f>
              <c:strCache>
                <c:ptCount val="1"/>
                <c:pt idx="0">
                  <c:v>Kosovo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Sheet1!$B$116:$BA$116</c:f>
            </c:numRef>
          </c:val>
        </c:ser>
        <c:ser>
          <c:idx val="73"/>
          <c:order val="73"/>
          <c:tx>
            <c:strRef>
              <c:f>Sheet1!$A$117</c:f>
              <c:strCache>
                <c:ptCount val="1"/>
                <c:pt idx="0">
                  <c:v>Kuwait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Sheet1!$B$117:$BA$117</c:f>
            </c:numRef>
          </c:val>
        </c:ser>
        <c:ser>
          <c:idx val="74"/>
          <c:order val="74"/>
          <c:tx>
            <c:strRef>
              <c:f>Sheet1!$A$118</c:f>
              <c:strCache>
                <c:ptCount val="1"/>
                <c:pt idx="0">
                  <c:v>Kyrgyz Republic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Sheet1!$B$118:$BA$118</c:f>
            </c:numRef>
          </c:val>
        </c:ser>
        <c:ser>
          <c:idx val="75"/>
          <c:order val="75"/>
          <c:tx>
            <c:strRef>
              <c:f>Sheet1!$A$119</c:f>
              <c:strCache>
                <c:ptCount val="1"/>
                <c:pt idx="0">
                  <c:v>Lao PDR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Sheet1!$B$119:$BA$119</c:f>
            </c:numRef>
          </c:val>
        </c:ser>
        <c:ser>
          <c:idx val="76"/>
          <c:order val="76"/>
          <c:tx>
            <c:strRef>
              <c:f>Sheet1!$A$120</c:f>
              <c:strCache>
                <c:ptCount val="1"/>
                <c:pt idx="0">
                  <c:v>Latin America &amp; Caribbean (all income levels)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Sheet1!$B$120:$BA$120</c:f>
            </c:numRef>
          </c:val>
        </c:ser>
        <c:ser>
          <c:idx val="77"/>
          <c:order val="77"/>
          <c:tx>
            <c:strRef>
              <c:f>Sheet1!$A$121</c:f>
              <c:strCache>
                <c:ptCount val="1"/>
                <c:pt idx="0">
                  <c:v>Latin America &amp; Caribbean (developing only)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Sheet1!$B$121:$BA$121</c:f>
            </c:numRef>
          </c:val>
        </c:ser>
        <c:ser>
          <c:idx val="78"/>
          <c:order val="78"/>
          <c:tx>
            <c:strRef>
              <c:f>Sheet1!$A$122</c:f>
              <c:strCache>
                <c:ptCount val="1"/>
                <c:pt idx="0">
                  <c:v>Latvia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Sheet1!$B$122:$BA$122</c:f>
            </c:numRef>
          </c:val>
        </c:ser>
        <c:ser>
          <c:idx val="79"/>
          <c:order val="79"/>
          <c:tx>
            <c:strRef>
              <c:f>Sheet1!$A$123</c:f>
              <c:strCache>
                <c:ptCount val="1"/>
                <c:pt idx="0">
                  <c:v>Least developed countries: UN classification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Sheet1!$B$123:$BA$123</c:f>
            </c:numRef>
          </c:val>
        </c:ser>
        <c:ser>
          <c:idx val="80"/>
          <c:order val="80"/>
          <c:tx>
            <c:strRef>
              <c:f>Sheet1!$A$124</c:f>
              <c:strCache>
                <c:ptCount val="1"/>
                <c:pt idx="0">
                  <c:v>Lebanon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Sheet1!$B$124:$BA$124</c:f>
            </c:numRef>
          </c:val>
        </c:ser>
        <c:ser>
          <c:idx val="81"/>
          <c:order val="81"/>
          <c:tx>
            <c:strRef>
              <c:f>Sheet1!$A$125</c:f>
              <c:strCache>
                <c:ptCount val="1"/>
                <c:pt idx="0">
                  <c:v>Lesotho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Sheet1!$B$125:$BA$125</c:f>
            </c:numRef>
          </c:val>
        </c:ser>
        <c:ser>
          <c:idx val="82"/>
          <c:order val="82"/>
          <c:tx>
            <c:strRef>
              <c:f>Sheet1!$A$126</c:f>
              <c:strCache>
                <c:ptCount val="1"/>
                <c:pt idx="0">
                  <c:v>Liberia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Sheet1!$B$126:$BA$126</c:f>
            </c:numRef>
          </c:val>
        </c:ser>
        <c:ser>
          <c:idx val="83"/>
          <c:order val="83"/>
          <c:tx>
            <c:strRef>
              <c:f>Sheet1!$A$127</c:f>
              <c:strCache>
                <c:ptCount val="1"/>
                <c:pt idx="0">
                  <c:v>Libya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Sheet1!$B$127:$BA$127</c:f>
            </c:numRef>
          </c:val>
        </c:ser>
        <c:ser>
          <c:idx val="84"/>
          <c:order val="84"/>
          <c:tx>
            <c:strRef>
              <c:f>Sheet1!$A$128</c:f>
              <c:strCache>
                <c:ptCount val="1"/>
                <c:pt idx="0">
                  <c:v>Liechtenstein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Sheet1!$B$128:$BA$128</c:f>
            </c:numRef>
          </c:val>
        </c:ser>
        <c:ser>
          <c:idx val="85"/>
          <c:order val="85"/>
          <c:tx>
            <c:strRef>
              <c:f>Sheet1!$A$129</c:f>
              <c:strCache>
                <c:ptCount val="1"/>
                <c:pt idx="0">
                  <c:v>Lithuania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Sheet1!$B$129:$BA$129</c:f>
            </c:numRef>
          </c:val>
        </c:ser>
        <c:ser>
          <c:idx val="86"/>
          <c:order val="86"/>
          <c:tx>
            <c:strRef>
              <c:f>Sheet1!$A$130</c:f>
              <c:strCache>
                <c:ptCount val="1"/>
                <c:pt idx="0">
                  <c:v>Low &amp; middle income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Sheet1!$B$130:$BA$130</c:f>
            </c:numRef>
          </c:val>
        </c:ser>
        <c:ser>
          <c:idx val="87"/>
          <c:order val="87"/>
          <c:tx>
            <c:strRef>
              <c:f>Sheet1!$A$131</c:f>
              <c:strCache>
                <c:ptCount val="1"/>
                <c:pt idx="0">
                  <c:v>Low income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Sheet1!$B$131:$BA$131</c:f>
            </c:numRef>
          </c:val>
        </c:ser>
        <c:ser>
          <c:idx val="88"/>
          <c:order val="88"/>
          <c:tx>
            <c:strRef>
              <c:f>Sheet1!$A$132</c:f>
              <c:strCache>
                <c:ptCount val="1"/>
                <c:pt idx="0">
                  <c:v>Lower middle income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Sheet1!$B$132:$BA$132</c:f>
            </c:numRef>
          </c:val>
        </c:ser>
        <c:ser>
          <c:idx val="89"/>
          <c:order val="89"/>
          <c:tx>
            <c:strRef>
              <c:f>Sheet1!$A$133</c:f>
              <c:strCache>
                <c:ptCount val="1"/>
                <c:pt idx="0">
                  <c:v>Luxembourg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Sheet1!$B$133:$BA$133</c:f>
            </c:numRef>
          </c:val>
        </c:ser>
        <c:ser>
          <c:idx val="90"/>
          <c:order val="90"/>
          <c:tx>
            <c:strRef>
              <c:f>Sheet1!$A$134</c:f>
              <c:strCache>
                <c:ptCount val="1"/>
                <c:pt idx="0">
                  <c:v>Macao SAR, China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Sheet1!$B$134:$BA$134</c:f>
            </c:numRef>
          </c:val>
        </c:ser>
        <c:ser>
          <c:idx val="91"/>
          <c:order val="91"/>
          <c:tx>
            <c:strRef>
              <c:f>Sheet1!$A$135</c:f>
              <c:strCache>
                <c:ptCount val="1"/>
                <c:pt idx="0">
                  <c:v>Macedonia, FYR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Sheet1!$B$135:$BA$135</c:f>
            </c:numRef>
          </c:val>
        </c:ser>
        <c:ser>
          <c:idx val="92"/>
          <c:order val="92"/>
          <c:tx>
            <c:strRef>
              <c:f>Sheet1!$A$136</c:f>
              <c:strCache>
                <c:ptCount val="1"/>
                <c:pt idx="0">
                  <c:v>Madagascar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Sheet1!$B$136:$BA$136</c:f>
            </c:numRef>
          </c:val>
        </c:ser>
        <c:ser>
          <c:idx val="93"/>
          <c:order val="93"/>
          <c:tx>
            <c:strRef>
              <c:f>Sheet1!$A$137</c:f>
              <c:strCache>
                <c:ptCount val="1"/>
                <c:pt idx="0">
                  <c:v>Malawi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Sheet1!$B$137:$BA$137</c:f>
            </c:numRef>
          </c:val>
        </c:ser>
        <c:ser>
          <c:idx val="94"/>
          <c:order val="94"/>
          <c:tx>
            <c:strRef>
              <c:f>Sheet1!$A$138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Malaysia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Sheet1!$B$138:$BA$138</c:f>
              <c:numCache>
                <c:formatCode>0</c:formatCode>
                <c:ptCount val="22"/>
                <c:pt idx="0">
                  <c:v>72.673809677724336</c:v>
                </c:pt>
                <c:pt idx="1">
                  <c:v>75.109862118605179</c:v>
                </c:pt>
                <c:pt idx="2">
                  <c:v>114.61097395522259</c:v>
                </c:pt>
                <c:pt idx="3">
                  <c:v>112.50456971871422</c:v>
                </c:pt>
                <c:pt idx="4">
                  <c:v>112.21799518704849</c:v>
                </c:pt>
                <c:pt idx="5">
                  <c:v>126.70691405599572</c:v>
                </c:pt>
                <c:pt idx="6">
                  <c:v>142.42330560810746</c:v>
                </c:pt>
                <c:pt idx="7">
                  <c:v>163.3545280937436</c:v>
                </c:pt>
                <c:pt idx="8">
                  <c:v>162.12718678077584</c:v>
                </c:pt>
                <c:pt idx="9">
                  <c:v>150.10577345273927</c:v>
                </c:pt>
                <c:pt idx="10">
                  <c:v>138.37217246584598</c:v>
                </c:pt>
                <c:pt idx="11">
                  <c:v>146.53130135374008</c:v>
                </c:pt>
                <c:pt idx="12">
                  <c:v>143.64127771313079</c:v>
                </c:pt>
                <c:pt idx="13">
                  <c:v>139.84795225195992</c:v>
                </c:pt>
                <c:pt idx="14">
                  <c:v>127.48360214913049</c:v>
                </c:pt>
                <c:pt idx="15">
                  <c:v>117.65586764972578</c:v>
                </c:pt>
                <c:pt idx="16">
                  <c:v>114.57579751391982</c:v>
                </c:pt>
                <c:pt idx="17">
                  <c:v>109.42872233987666</c:v>
                </c:pt>
                <c:pt idx="18">
                  <c:v>110.84865039199269</c:v>
                </c:pt>
                <c:pt idx="19">
                  <c:v>131.05340827548127</c:v>
                </c:pt>
                <c:pt idx="20">
                  <c:v>127.38561146884402</c:v>
                </c:pt>
                <c:pt idx="21">
                  <c:v>128.73545771255311</c:v>
                </c:pt>
              </c:numCache>
            </c:numRef>
          </c:val>
        </c:ser>
        <c:ser>
          <c:idx val="95"/>
          <c:order val="95"/>
          <c:tx>
            <c:strRef>
              <c:f>Sheet1!$A$139</c:f>
              <c:strCache>
                <c:ptCount val="1"/>
                <c:pt idx="0">
                  <c:v>Maldives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Sheet1!$B$139:$BA$139</c:f>
            </c:numRef>
          </c:val>
        </c:ser>
        <c:ser>
          <c:idx val="96"/>
          <c:order val="96"/>
          <c:tx>
            <c:strRef>
              <c:f>Sheet1!$A$140</c:f>
              <c:strCache>
                <c:ptCount val="1"/>
                <c:pt idx="0">
                  <c:v>Mali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Sheet1!$B$140:$BA$140</c:f>
            </c:numRef>
          </c:val>
        </c:ser>
        <c:ser>
          <c:idx val="97"/>
          <c:order val="97"/>
          <c:tx>
            <c:strRef>
              <c:f>Sheet1!$A$141</c:f>
              <c:strCache>
                <c:ptCount val="1"/>
                <c:pt idx="0">
                  <c:v>Malta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Sheet1!$B$141:$BA$141</c:f>
            </c:numRef>
          </c:val>
        </c:ser>
        <c:ser>
          <c:idx val="98"/>
          <c:order val="98"/>
          <c:tx>
            <c:strRef>
              <c:f>Sheet1!$A$142</c:f>
              <c:strCache>
                <c:ptCount val="1"/>
                <c:pt idx="0">
                  <c:v>Marshall Islands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Sheet1!$B$142:$BA$142</c:f>
            </c:numRef>
          </c:val>
        </c:ser>
        <c:ser>
          <c:idx val="99"/>
          <c:order val="99"/>
          <c:tx>
            <c:strRef>
              <c:f>Sheet1!$A$143</c:f>
              <c:strCache>
                <c:ptCount val="1"/>
                <c:pt idx="0">
                  <c:v>Mauritania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Sheet1!$B$143:$BA$143</c:f>
            </c:numRef>
          </c:val>
        </c:ser>
        <c:ser>
          <c:idx val="100"/>
          <c:order val="100"/>
          <c:tx>
            <c:strRef>
              <c:f>Sheet1!$A$144</c:f>
              <c:strCache>
                <c:ptCount val="1"/>
                <c:pt idx="0">
                  <c:v>Mauritius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Sheet1!$B$144:$BA$144</c:f>
            </c:numRef>
          </c:val>
        </c:ser>
        <c:ser>
          <c:idx val="101"/>
          <c:order val="101"/>
          <c:tx>
            <c:strRef>
              <c:f>Sheet1!$A$145</c:f>
              <c:strCache>
                <c:ptCount val="1"/>
                <c:pt idx="0">
                  <c:v>Mexico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Sheet1!$B$145:$BA$145</c:f>
            </c:numRef>
          </c:val>
        </c:ser>
        <c:ser>
          <c:idx val="102"/>
          <c:order val="102"/>
          <c:tx>
            <c:strRef>
              <c:f>Sheet1!$A$146</c:f>
              <c:strCache>
                <c:ptCount val="1"/>
                <c:pt idx="0">
                  <c:v>Micronesia, Fed. Sts.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Sheet1!$B$146:$BA$146</c:f>
            </c:numRef>
          </c:val>
        </c:ser>
        <c:ser>
          <c:idx val="103"/>
          <c:order val="103"/>
          <c:tx>
            <c:strRef>
              <c:f>Sheet1!$A$147</c:f>
              <c:strCache>
                <c:ptCount val="1"/>
                <c:pt idx="0">
                  <c:v>Middle East &amp; North Africa (all income levels)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Sheet1!$B$147:$BA$147</c:f>
            </c:numRef>
          </c:val>
        </c:ser>
        <c:ser>
          <c:idx val="104"/>
          <c:order val="104"/>
          <c:tx>
            <c:strRef>
              <c:f>Sheet1!$A$148</c:f>
              <c:strCache>
                <c:ptCount val="1"/>
                <c:pt idx="0">
                  <c:v>Middle East &amp; North Africa (developing only)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Sheet1!$B$148:$BA$148</c:f>
            </c:numRef>
          </c:val>
        </c:ser>
        <c:ser>
          <c:idx val="105"/>
          <c:order val="105"/>
          <c:tx>
            <c:strRef>
              <c:f>Sheet1!$A$149</c:f>
              <c:strCache>
                <c:ptCount val="1"/>
                <c:pt idx="0">
                  <c:v>Middle income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Sheet1!$B$149:$BA$149</c:f>
            </c:numRef>
          </c:val>
        </c:ser>
        <c:ser>
          <c:idx val="106"/>
          <c:order val="106"/>
          <c:tx>
            <c:strRef>
              <c:f>Sheet1!$A$150</c:f>
              <c:strCache>
                <c:ptCount val="1"/>
                <c:pt idx="0">
                  <c:v>Moldova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Sheet1!$B$150:$BA$150</c:f>
            </c:numRef>
          </c:val>
        </c:ser>
        <c:ser>
          <c:idx val="107"/>
          <c:order val="107"/>
          <c:tx>
            <c:strRef>
              <c:f>Sheet1!$A$151</c:f>
              <c:strCache>
                <c:ptCount val="1"/>
                <c:pt idx="0">
                  <c:v>Monaco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Sheet1!$B$151:$BA$151</c:f>
            </c:numRef>
          </c:val>
        </c:ser>
        <c:ser>
          <c:idx val="108"/>
          <c:order val="108"/>
          <c:tx>
            <c:strRef>
              <c:f>Sheet1!$A$152</c:f>
              <c:strCache>
                <c:ptCount val="1"/>
                <c:pt idx="0">
                  <c:v>Mongolia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Sheet1!$B$152:$BA$152</c:f>
            </c:numRef>
          </c:val>
        </c:ser>
        <c:ser>
          <c:idx val="109"/>
          <c:order val="109"/>
          <c:tx>
            <c:strRef>
              <c:f>Sheet1!$A$153</c:f>
              <c:strCache>
                <c:ptCount val="1"/>
                <c:pt idx="0">
                  <c:v>Montenegro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Sheet1!$B$153:$BA$153</c:f>
            </c:numRef>
          </c:val>
        </c:ser>
        <c:ser>
          <c:idx val="110"/>
          <c:order val="110"/>
          <c:tx>
            <c:strRef>
              <c:f>Sheet1!$A$154</c:f>
              <c:strCache>
                <c:ptCount val="1"/>
                <c:pt idx="0">
                  <c:v>Morocco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Sheet1!$B$154:$BA$154</c:f>
            </c:numRef>
          </c:val>
        </c:ser>
        <c:ser>
          <c:idx val="111"/>
          <c:order val="111"/>
          <c:tx>
            <c:strRef>
              <c:f>Sheet1!$A$155</c:f>
              <c:strCache>
                <c:ptCount val="1"/>
                <c:pt idx="0">
                  <c:v>Mozambique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Sheet1!$B$155:$BA$155</c:f>
            </c:numRef>
          </c:val>
        </c:ser>
        <c:ser>
          <c:idx val="112"/>
          <c:order val="112"/>
          <c:tx>
            <c:strRef>
              <c:f>Sheet1!$A$156</c:f>
              <c:strCache>
                <c:ptCount val="1"/>
                <c:pt idx="0">
                  <c:v>Myanmar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Sheet1!$B$156:$BA$156</c:f>
            </c:numRef>
          </c:val>
        </c:ser>
        <c:ser>
          <c:idx val="113"/>
          <c:order val="113"/>
          <c:tx>
            <c:strRef>
              <c:f>Sheet1!$A$157</c:f>
              <c:strCache>
                <c:ptCount val="1"/>
                <c:pt idx="0">
                  <c:v>Namibia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Sheet1!$B$157:$BA$157</c:f>
            </c:numRef>
          </c:val>
        </c:ser>
        <c:ser>
          <c:idx val="114"/>
          <c:order val="114"/>
          <c:tx>
            <c:strRef>
              <c:f>Sheet1!$A$158</c:f>
              <c:strCache>
                <c:ptCount val="1"/>
                <c:pt idx="0">
                  <c:v>Nepal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Sheet1!$B$158:$BA$158</c:f>
            </c:numRef>
          </c:val>
        </c:ser>
        <c:ser>
          <c:idx val="115"/>
          <c:order val="115"/>
          <c:tx>
            <c:strRef>
              <c:f>Sheet1!$A$159</c:f>
              <c:strCache>
                <c:ptCount val="1"/>
                <c:pt idx="0">
                  <c:v>Netherlands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Sheet1!$B$159:$BA$159</c:f>
            </c:numRef>
          </c:val>
        </c:ser>
        <c:ser>
          <c:idx val="116"/>
          <c:order val="116"/>
          <c:tx>
            <c:strRef>
              <c:f>Sheet1!$A$160</c:f>
              <c:strCache>
                <c:ptCount val="1"/>
                <c:pt idx="0">
                  <c:v>New Caledonia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Sheet1!$B$160:$BA$160</c:f>
            </c:numRef>
          </c:val>
        </c:ser>
        <c:ser>
          <c:idx val="117"/>
          <c:order val="117"/>
          <c:tx>
            <c:strRef>
              <c:f>Sheet1!$A$161</c:f>
              <c:strCache>
                <c:ptCount val="1"/>
                <c:pt idx="0">
                  <c:v>New Zealand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Sheet1!$B$161:$BA$161</c:f>
            </c:numRef>
          </c:val>
        </c:ser>
        <c:ser>
          <c:idx val="118"/>
          <c:order val="118"/>
          <c:tx>
            <c:strRef>
              <c:f>Sheet1!$A$162</c:f>
              <c:strCache>
                <c:ptCount val="1"/>
                <c:pt idx="0">
                  <c:v>Nicaragua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Sheet1!$B$162:$BA$162</c:f>
            </c:numRef>
          </c:val>
        </c:ser>
        <c:ser>
          <c:idx val="119"/>
          <c:order val="119"/>
          <c:tx>
            <c:strRef>
              <c:f>Sheet1!$A$163</c:f>
              <c:strCache>
                <c:ptCount val="1"/>
                <c:pt idx="0">
                  <c:v>Niger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Sheet1!$B$163:$BA$163</c:f>
            </c:numRef>
          </c:val>
        </c:ser>
        <c:ser>
          <c:idx val="120"/>
          <c:order val="120"/>
          <c:tx>
            <c:strRef>
              <c:f>Sheet1!$A$164</c:f>
              <c:strCache>
                <c:ptCount val="1"/>
                <c:pt idx="0">
                  <c:v>Nigeria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Sheet1!$B$164:$BA$164</c:f>
            </c:numRef>
          </c:val>
        </c:ser>
        <c:ser>
          <c:idx val="121"/>
          <c:order val="121"/>
          <c:tx>
            <c:strRef>
              <c:f>Sheet1!$A$165</c:f>
              <c:strCache>
                <c:ptCount val="1"/>
                <c:pt idx="0">
                  <c:v>North America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Sheet1!$B$165:$BA$165</c:f>
            </c:numRef>
          </c:val>
        </c:ser>
        <c:ser>
          <c:idx val="122"/>
          <c:order val="122"/>
          <c:tx>
            <c:strRef>
              <c:f>Sheet1!$A$166</c:f>
              <c:strCache>
                <c:ptCount val="1"/>
                <c:pt idx="0">
                  <c:v>Northern Mariana Islands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Sheet1!$B$166:$BA$166</c:f>
            </c:numRef>
          </c:val>
        </c:ser>
        <c:ser>
          <c:idx val="123"/>
          <c:order val="123"/>
          <c:tx>
            <c:strRef>
              <c:f>Sheet1!$A$167</c:f>
              <c:strCache>
                <c:ptCount val="1"/>
                <c:pt idx="0">
                  <c:v>Norway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Sheet1!$B$167:$BA$167</c:f>
            </c:numRef>
          </c:val>
        </c:ser>
        <c:ser>
          <c:idx val="124"/>
          <c:order val="124"/>
          <c:tx>
            <c:strRef>
              <c:f>Sheet1!$A$168</c:f>
              <c:strCache>
                <c:ptCount val="1"/>
                <c:pt idx="0">
                  <c:v>Not classified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Sheet1!$B$168:$BA$168</c:f>
            </c:numRef>
          </c:val>
        </c:ser>
        <c:ser>
          <c:idx val="125"/>
          <c:order val="125"/>
          <c:tx>
            <c:strRef>
              <c:f>Sheet1!$A$169</c:f>
              <c:strCache>
                <c:ptCount val="1"/>
                <c:pt idx="0">
                  <c:v>OECD members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Sheet1!$B$169:$BA$169</c:f>
            </c:numRef>
          </c:val>
        </c:ser>
        <c:ser>
          <c:idx val="126"/>
          <c:order val="126"/>
          <c:tx>
            <c:strRef>
              <c:f>Sheet1!$A$170</c:f>
              <c:strCache>
                <c:ptCount val="1"/>
                <c:pt idx="0">
                  <c:v>Oman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Sheet1!$B$170:$BA$170</c:f>
            </c:numRef>
          </c:val>
        </c:ser>
        <c:ser>
          <c:idx val="127"/>
          <c:order val="127"/>
          <c:tx>
            <c:strRef>
              <c:f>Sheet1!$A$171</c:f>
              <c:strCache>
                <c:ptCount val="1"/>
                <c:pt idx="0">
                  <c:v>Other small states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Sheet1!$B$171:$BA$171</c:f>
            </c:numRef>
          </c:val>
        </c:ser>
        <c:ser>
          <c:idx val="128"/>
          <c:order val="128"/>
          <c:tx>
            <c:strRef>
              <c:f>Sheet1!$A$172</c:f>
              <c:strCache>
                <c:ptCount val="1"/>
                <c:pt idx="0">
                  <c:v>Pacific island small states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Sheet1!$B$172:$BA$172</c:f>
            </c:numRef>
          </c:val>
        </c:ser>
        <c:ser>
          <c:idx val="129"/>
          <c:order val="129"/>
          <c:tx>
            <c:strRef>
              <c:f>Sheet1!$A$173</c:f>
              <c:strCache>
                <c:ptCount val="1"/>
                <c:pt idx="0">
                  <c:v>Pakistan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Sheet1!$B$173:$BA$173</c:f>
            </c:numRef>
          </c:val>
        </c:ser>
        <c:ser>
          <c:idx val="130"/>
          <c:order val="130"/>
          <c:tx>
            <c:strRef>
              <c:f>Sheet1!$A$174</c:f>
              <c:strCache>
                <c:ptCount val="1"/>
                <c:pt idx="0">
                  <c:v>Palau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Sheet1!$B$174:$BA$174</c:f>
            </c:numRef>
          </c:val>
        </c:ser>
        <c:ser>
          <c:idx val="131"/>
          <c:order val="131"/>
          <c:tx>
            <c:strRef>
              <c:f>Sheet1!$A$175</c:f>
              <c:strCache>
                <c:ptCount val="1"/>
                <c:pt idx="0">
                  <c:v>Panama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Sheet1!$B$175:$BA$175</c:f>
            </c:numRef>
          </c:val>
        </c:ser>
        <c:ser>
          <c:idx val="132"/>
          <c:order val="132"/>
          <c:tx>
            <c:strRef>
              <c:f>Sheet1!$A$176</c:f>
              <c:strCache>
                <c:ptCount val="1"/>
                <c:pt idx="0">
                  <c:v>Papua New Guinea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Sheet1!$B$176:$BA$176</c:f>
            </c:numRef>
          </c:val>
        </c:ser>
        <c:ser>
          <c:idx val="133"/>
          <c:order val="133"/>
          <c:tx>
            <c:strRef>
              <c:f>Sheet1!$A$177</c:f>
              <c:strCache>
                <c:ptCount val="1"/>
                <c:pt idx="0">
                  <c:v>Paraguay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Sheet1!$B$177:$BA$177</c:f>
            </c:numRef>
          </c:val>
        </c:ser>
        <c:ser>
          <c:idx val="134"/>
          <c:order val="134"/>
          <c:tx>
            <c:strRef>
              <c:f>Sheet1!$A$178</c:f>
              <c:strCache>
                <c:ptCount val="1"/>
                <c:pt idx="0">
                  <c:v>Peru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Sheet1!$B$178:$BA$178</c:f>
            </c:numRef>
          </c:val>
        </c:ser>
        <c:ser>
          <c:idx val="135"/>
          <c:order val="135"/>
          <c:tx>
            <c:strRef>
              <c:f>Sheet1!$A$179</c:f>
              <c:strCache>
                <c:ptCount val="1"/>
                <c:pt idx="0">
                  <c:v>Philippines</c:v>
                </c:pt>
              </c:strCache>
            </c:strRef>
          </c:tx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Philippines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Sheet1!$B$179:$BA$179</c:f>
              <c:numCache>
                <c:formatCode>0</c:formatCode>
                <c:ptCount val="22"/>
                <c:pt idx="0">
                  <c:v>23.232919032673315</c:v>
                </c:pt>
                <c:pt idx="1">
                  <c:v>19.540092194700186</c:v>
                </c:pt>
                <c:pt idx="2">
                  <c:v>21.22141911673852</c:v>
                </c:pt>
                <c:pt idx="3">
                  <c:v>45.415430901002878</c:v>
                </c:pt>
                <c:pt idx="4">
                  <c:v>48.047824720661943</c:v>
                </c:pt>
                <c:pt idx="5">
                  <c:v>55.740310217838939</c:v>
                </c:pt>
                <c:pt idx="6">
                  <c:v>67.92136181686044</c:v>
                </c:pt>
                <c:pt idx="7">
                  <c:v>78.543422191801938</c:v>
                </c:pt>
                <c:pt idx="8">
                  <c:v>63.277977516289454</c:v>
                </c:pt>
                <c:pt idx="9">
                  <c:v>58.930509475015974</c:v>
                </c:pt>
                <c:pt idx="10">
                  <c:v>58.335207113483122</c:v>
                </c:pt>
                <c:pt idx="11">
                  <c:v>56.056295728735961</c:v>
                </c:pt>
                <c:pt idx="12">
                  <c:v>55.089461778388944</c:v>
                </c:pt>
                <c:pt idx="13">
                  <c:v>54.337111092802992</c:v>
                </c:pt>
                <c:pt idx="14">
                  <c:v>53.981019128356344</c:v>
                </c:pt>
                <c:pt idx="15">
                  <c:v>47.246663701422371</c:v>
                </c:pt>
                <c:pt idx="16">
                  <c:v>48.248257466235998</c:v>
                </c:pt>
                <c:pt idx="17">
                  <c:v>48.345773746593885</c:v>
                </c:pt>
                <c:pt idx="18">
                  <c:v>47.442728608426009</c:v>
                </c:pt>
                <c:pt idx="19">
                  <c:v>48.714850010945504</c:v>
                </c:pt>
                <c:pt idx="20">
                  <c:v>49.231660611954645</c:v>
                </c:pt>
                <c:pt idx="21">
                  <c:v>51.838896550752089</c:v>
                </c:pt>
              </c:numCache>
            </c:numRef>
          </c:val>
        </c:ser>
        <c:ser>
          <c:idx val="136"/>
          <c:order val="136"/>
          <c:tx>
            <c:strRef>
              <c:f>Sheet1!$A$180</c:f>
              <c:strCache>
                <c:ptCount val="1"/>
                <c:pt idx="0">
                  <c:v>Poland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Sheet1!$B$180:$BA$180</c:f>
            </c:numRef>
          </c:val>
        </c:ser>
        <c:ser>
          <c:idx val="137"/>
          <c:order val="137"/>
          <c:tx>
            <c:strRef>
              <c:f>Sheet1!$A$181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Sheet1!$B$181:$BA$181</c:f>
            </c:numRef>
          </c:val>
        </c:ser>
        <c:ser>
          <c:idx val="138"/>
          <c:order val="138"/>
          <c:tx>
            <c:strRef>
              <c:f>Sheet1!$A$182</c:f>
              <c:strCache>
                <c:ptCount val="1"/>
                <c:pt idx="0">
                  <c:v>Puerto Rico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Sheet1!$B$182:$BA$182</c:f>
            </c:numRef>
          </c:val>
        </c:ser>
        <c:ser>
          <c:idx val="139"/>
          <c:order val="139"/>
          <c:tx>
            <c:strRef>
              <c:f>Sheet1!$A$183</c:f>
              <c:strCache>
                <c:ptCount val="1"/>
                <c:pt idx="0">
                  <c:v>Qatar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Sheet1!$B$183:$BA$183</c:f>
            </c:numRef>
          </c:val>
        </c:ser>
        <c:ser>
          <c:idx val="140"/>
          <c:order val="140"/>
          <c:tx>
            <c:strRef>
              <c:f>Sheet1!$A$184</c:f>
              <c:strCache>
                <c:ptCount val="1"/>
                <c:pt idx="0">
                  <c:v>Romania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Sheet1!$B$184:$BA$184</c:f>
            </c:numRef>
          </c:val>
        </c:ser>
        <c:ser>
          <c:idx val="141"/>
          <c:order val="141"/>
          <c:tx>
            <c:strRef>
              <c:f>Sheet1!$A$185</c:f>
              <c:strCache>
                <c:ptCount val="1"/>
                <c:pt idx="0">
                  <c:v>Russian Federation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Sheet1!$B$185:$BA$185</c:f>
            </c:numRef>
          </c:val>
        </c:ser>
        <c:ser>
          <c:idx val="142"/>
          <c:order val="142"/>
          <c:tx>
            <c:strRef>
              <c:f>Sheet1!$A$186</c:f>
              <c:strCache>
                <c:ptCount val="1"/>
                <c:pt idx="0">
                  <c:v>Rwanda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Sheet1!$B$186:$BA$186</c:f>
            </c:numRef>
          </c:val>
        </c:ser>
        <c:ser>
          <c:idx val="143"/>
          <c:order val="143"/>
          <c:tx>
            <c:strRef>
              <c:f>Sheet1!$A$187</c:f>
              <c:strCache>
                <c:ptCount val="1"/>
                <c:pt idx="0">
                  <c:v>Samoa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Sheet1!$B$187:$BA$187</c:f>
            </c:numRef>
          </c:val>
        </c:ser>
        <c:ser>
          <c:idx val="144"/>
          <c:order val="144"/>
          <c:tx>
            <c:strRef>
              <c:f>Sheet1!$A$188</c:f>
              <c:strCache>
                <c:ptCount val="1"/>
                <c:pt idx="0">
                  <c:v>San Marino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Sheet1!$B$188:$BA$188</c:f>
            </c:numRef>
          </c:val>
        </c:ser>
        <c:ser>
          <c:idx val="145"/>
          <c:order val="145"/>
          <c:tx>
            <c:strRef>
              <c:f>Sheet1!$A$189</c:f>
              <c:strCache>
                <c:ptCount val="1"/>
                <c:pt idx="0">
                  <c:v>Sao Tome and Principe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Sheet1!$B$189:$BA$189</c:f>
            </c:numRef>
          </c:val>
        </c:ser>
        <c:ser>
          <c:idx val="146"/>
          <c:order val="146"/>
          <c:tx>
            <c:strRef>
              <c:f>Sheet1!$A$190</c:f>
              <c:strCache>
                <c:ptCount val="1"/>
                <c:pt idx="0">
                  <c:v>Saudi Arabia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Sheet1!$B$190:$BA$190</c:f>
            </c:numRef>
          </c:val>
        </c:ser>
        <c:ser>
          <c:idx val="147"/>
          <c:order val="147"/>
          <c:tx>
            <c:strRef>
              <c:f>Sheet1!$A$191</c:f>
              <c:strCache>
                <c:ptCount val="1"/>
                <c:pt idx="0">
                  <c:v>Senegal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Sheet1!$B$191:$BA$191</c:f>
            </c:numRef>
          </c:val>
        </c:ser>
        <c:ser>
          <c:idx val="148"/>
          <c:order val="148"/>
          <c:tx>
            <c:strRef>
              <c:f>Sheet1!$A$192</c:f>
              <c:strCache>
                <c:ptCount val="1"/>
                <c:pt idx="0">
                  <c:v>Serbia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Sheet1!$B$192:$BA$192</c:f>
            </c:numRef>
          </c:val>
        </c:ser>
        <c:ser>
          <c:idx val="149"/>
          <c:order val="149"/>
          <c:tx>
            <c:strRef>
              <c:f>Sheet1!$A$193</c:f>
              <c:strCache>
                <c:ptCount val="1"/>
                <c:pt idx="0">
                  <c:v>Seychelles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Sheet1!$B$193:$BA$193</c:f>
            </c:numRef>
          </c:val>
        </c:ser>
        <c:ser>
          <c:idx val="150"/>
          <c:order val="150"/>
          <c:tx>
            <c:strRef>
              <c:f>Sheet1!$A$194</c:f>
              <c:strCache>
                <c:ptCount val="1"/>
                <c:pt idx="0">
                  <c:v>Sierra Leone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Sheet1!$B$194:$BA$194</c:f>
            </c:numRef>
          </c:val>
        </c:ser>
        <c:ser>
          <c:idx val="152"/>
          <c:order val="151"/>
          <c:tx>
            <c:strRef>
              <c:f>Sheet1!$A$196</c:f>
              <c:strCache>
                <c:ptCount val="1"/>
                <c:pt idx="0">
                  <c:v>Sint Maarten (Dutch part)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Sheet1!$B$196:$BA$196</c:f>
            </c:numRef>
          </c:val>
        </c:ser>
        <c:ser>
          <c:idx val="153"/>
          <c:order val="152"/>
          <c:tx>
            <c:strRef>
              <c:f>Sheet1!$A$197</c:f>
              <c:strCache>
                <c:ptCount val="1"/>
                <c:pt idx="0">
                  <c:v>Slovak Republic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Sheet1!$B$197:$BA$197</c:f>
            </c:numRef>
          </c:val>
        </c:ser>
        <c:ser>
          <c:idx val="154"/>
          <c:order val="153"/>
          <c:tx>
            <c:strRef>
              <c:f>Sheet1!$A$198</c:f>
              <c:strCache>
                <c:ptCount val="1"/>
                <c:pt idx="0">
                  <c:v>Slovenia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Sheet1!$B$198:$BA$198</c:f>
            </c:numRef>
          </c:val>
        </c:ser>
        <c:ser>
          <c:idx val="155"/>
          <c:order val="154"/>
          <c:tx>
            <c:strRef>
              <c:f>Sheet1!$A$199</c:f>
              <c:strCache>
                <c:ptCount val="1"/>
                <c:pt idx="0">
                  <c:v>Small states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Sheet1!$B$199:$BA$199</c:f>
            </c:numRef>
          </c:val>
        </c:ser>
        <c:ser>
          <c:idx val="156"/>
          <c:order val="155"/>
          <c:tx>
            <c:strRef>
              <c:f>Sheet1!$A$200</c:f>
              <c:strCache>
                <c:ptCount val="1"/>
                <c:pt idx="0">
                  <c:v>Solomon Islands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Sheet1!$B$200:$BA$200</c:f>
            </c:numRef>
          </c:val>
        </c:ser>
        <c:ser>
          <c:idx val="157"/>
          <c:order val="156"/>
          <c:tx>
            <c:strRef>
              <c:f>Sheet1!$A$201</c:f>
              <c:strCache>
                <c:ptCount val="1"/>
                <c:pt idx="0">
                  <c:v>Somalia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Sheet1!$B$201:$BA$201</c:f>
            </c:numRef>
          </c:val>
        </c:ser>
        <c:ser>
          <c:idx val="158"/>
          <c:order val="157"/>
          <c:tx>
            <c:strRef>
              <c:f>Sheet1!$A$202</c:f>
              <c:strCache>
                <c:ptCount val="1"/>
                <c:pt idx="0">
                  <c:v>South Africa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Sheet1!$B$202:$BA$202</c:f>
            </c:numRef>
          </c:val>
        </c:ser>
        <c:ser>
          <c:idx val="159"/>
          <c:order val="158"/>
          <c:tx>
            <c:strRef>
              <c:f>Sheet1!$A$203</c:f>
              <c:strCache>
                <c:ptCount val="1"/>
                <c:pt idx="0">
                  <c:v>South Asia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Sheet1!$B$203:$BA$203</c:f>
            </c:numRef>
          </c:val>
        </c:ser>
        <c:ser>
          <c:idx val="160"/>
          <c:order val="159"/>
          <c:tx>
            <c:strRef>
              <c:f>Sheet1!$A$204</c:f>
              <c:strCache>
                <c:ptCount val="1"/>
                <c:pt idx="0">
                  <c:v>South Sudan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Sheet1!$B$204:$BA$204</c:f>
            </c:numRef>
          </c:val>
        </c:ser>
        <c:ser>
          <c:idx val="161"/>
          <c:order val="160"/>
          <c:tx>
            <c:strRef>
              <c:f>Sheet1!$A$205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Sheet1!$B$205:$BA$205</c:f>
            </c:numRef>
          </c:val>
        </c:ser>
        <c:ser>
          <c:idx val="162"/>
          <c:order val="161"/>
          <c:tx>
            <c:strRef>
              <c:f>Sheet1!$A$206</c:f>
              <c:strCache>
                <c:ptCount val="1"/>
                <c:pt idx="0">
                  <c:v>Sri Lanka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Sheet1!$B$206:$BA$206</c:f>
            </c:numRef>
          </c:val>
        </c:ser>
        <c:ser>
          <c:idx val="163"/>
          <c:order val="162"/>
          <c:tx>
            <c:strRef>
              <c:f>Sheet1!$A$207</c:f>
              <c:strCache>
                <c:ptCount val="1"/>
                <c:pt idx="0">
                  <c:v>St. Kitts and Nevis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Sheet1!$B$207:$BA$207</c:f>
            </c:numRef>
          </c:val>
        </c:ser>
        <c:ser>
          <c:idx val="164"/>
          <c:order val="163"/>
          <c:tx>
            <c:strRef>
              <c:f>Sheet1!$A$208</c:f>
              <c:strCache>
                <c:ptCount val="1"/>
                <c:pt idx="0">
                  <c:v>St. Lucia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Sheet1!$B$208:$BA$208</c:f>
            </c:numRef>
          </c:val>
        </c:ser>
        <c:ser>
          <c:idx val="165"/>
          <c:order val="164"/>
          <c:tx>
            <c:strRef>
              <c:f>Sheet1!$A$209</c:f>
              <c:strCache>
                <c:ptCount val="1"/>
                <c:pt idx="0">
                  <c:v>St. Martin (French part)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Sheet1!$B$209:$BA$209</c:f>
            </c:numRef>
          </c:val>
        </c:ser>
        <c:ser>
          <c:idx val="166"/>
          <c:order val="165"/>
          <c:tx>
            <c:strRef>
              <c:f>Sheet1!$A$210</c:f>
              <c:strCache>
                <c:ptCount val="1"/>
                <c:pt idx="0">
                  <c:v>St. Vincent and the Grenadines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Sheet1!$B$210:$BA$210</c:f>
            </c:numRef>
          </c:val>
        </c:ser>
        <c:ser>
          <c:idx val="167"/>
          <c:order val="166"/>
          <c:tx>
            <c:strRef>
              <c:f>Sheet1!$A$211</c:f>
              <c:strCache>
                <c:ptCount val="1"/>
                <c:pt idx="0">
                  <c:v>Sub-Saharan Africa (all income levels)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Sheet1!$B$211:$BA$211</c:f>
            </c:numRef>
          </c:val>
        </c:ser>
        <c:ser>
          <c:idx val="168"/>
          <c:order val="167"/>
          <c:tx>
            <c:strRef>
              <c:f>Sheet1!$A$212</c:f>
              <c:strCache>
                <c:ptCount val="1"/>
                <c:pt idx="0">
                  <c:v>Sub-Saharan Africa (developing only)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Sheet1!$B$212:$BA$212</c:f>
            </c:numRef>
          </c:val>
        </c:ser>
        <c:ser>
          <c:idx val="169"/>
          <c:order val="168"/>
          <c:tx>
            <c:strRef>
              <c:f>Sheet1!$A$213</c:f>
              <c:strCache>
                <c:ptCount val="1"/>
                <c:pt idx="0">
                  <c:v>Sudan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Sheet1!$B$213:$BA$213</c:f>
            </c:numRef>
          </c:val>
        </c:ser>
        <c:ser>
          <c:idx val="170"/>
          <c:order val="169"/>
          <c:tx>
            <c:strRef>
              <c:f>Sheet1!$A$214</c:f>
              <c:strCache>
                <c:ptCount val="1"/>
                <c:pt idx="0">
                  <c:v>Suriname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Sheet1!$B$214:$BA$214</c:f>
            </c:numRef>
          </c:val>
        </c:ser>
        <c:ser>
          <c:idx val="171"/>
          <c:order val="170"/>
          <c:tx>
            <c:strRef>
              <c:f>Sheet1!$A$215</c:f>
              <c:strCache>
                <c:ptCount val="1"/>
                <c:pt idx="0">
                  <c:v>Swaziland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Sheet1!$B$215:$BA$215</c:f>
            </c:numRef>
          </c:val>
        </c:ser>
        <c:ser>
          <c:idx val="172"/>
          <c:order val="171"/>
          <c:tx>
            <c:strRef>
              <c:f>Sheet1!$A$216</c:f>
              <c:strCache>
                <c:ptCount val="1"/>
                <c:pt idx="0">
                  <c:v>Sweden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Sheet1!$B$216:$BA$216</c:f>
            </c:numRef>
          </c:val>
        </c:ser>
        <c:ser>
          <c:idx val="173"/>
          <c:order val="172"/>
          <c:tx>
            <c:strRef>
              <c:f>Sheet1!$A$217</c:f>
              <c:strCache>
                <c:ptCount val="1"/>
                <c:pt idx="0">
                  <c:v>Switzerland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Sheet1!$B$217:$BA$217</c:f>
            </c:numRef>
          </c:val>
        </c:ser>
        <c:ser>
          <c:idx val="174"/>
          <c:order val="173"/>
          <c:tx>
            <c:strRef>
              <c:f>Sheet1!$A$218</c:f>
              <c:strCache>
                <c:ptCount val="1"/>
                <c:pt idx="0">
                  <c:v>Syrian Arab Republic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Sheet1!$B$218:$BA$218</c:f>
            </c:numRef>
          </c:val>
        </c:ser>
        <c:ser>
          <c:idx val="175"/>
          <c:order val="174"/>
          <c:tx>
            <c:strRef>
              <c:f>Sheet1!$A$219</c:f>
              <c:strCache>
                <c:ptCount val="1"/>
                <c:pt idx="0">
                  <c:v>Tajikistan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Sheet1!$B$219:$BA$219</c:f>
            </c:numRef>
          </c:val>
        </c:ser>
        <c:ser>
          <c:idx val="176"/>
          <c:order val="175"/>
          <c:tx>
            <c:strRef>
              <c:f>Sheet1!$A$220</c:f>
              <c:strCache>
                <c:ptCount val="1"/>
                <c:pt idx="0">
                  <c:v>Tanzania</c:v>
                </c:pt>
              </c:strCache>
            </c:strRef>
          </c:tx>
          <c:marker>
            <c:symbol val="none"/>
          </c:marker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Sheet1!$B$220:$BA$220</c:f>
            </c:numRef>
          </c:val>
        </c:ser>
        <c:ser>
          <c:idx val="177"/>
          <c:order val="176"/>
          <c:tx>
            <c:strRef>
              <c:f>Sheet1!$A$221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dLbls>
            <c:dLbl>
              <c:idx val="21"/>
              <c:tx>
                <c:rich>
                  <a:bodyPr/>
                  <a:lstStyle/>
                  <a:p>
                    <a:r>
                      <a:rPr lang="en-US"/>
                      <a:t>Thailand</a:t>
                    </a:r>
                  </a:p>
                </c:rich>
              </c:tx>
              <c:showVal val="1"/>
            </c:dLbl>
            <c:delete val="1"/>
          </c:dLbls>
          <c:cat>
            <c:strRef>
              <c:f>Sheet1!$AF$1:$BA$1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Sheet1!$B$221:$BA$221</c:f>
              <c:numCache>
                <c:formatCode>0</c:formatCode>
                <c:ptCount val="22"/>
                <c:pt idx="0">
                  <c:v>94.082956648154919</c:v>
                </c:pt>
                <c:pt idx="1">
                  <c:v>96.221316601325327</c:v>
                </c:pt>
                <c:pt idx="2">
                  <c:v>103.55899428596436</c:v>
                </c:pt>
                <c:pt idx="3">
                  <c:v>116.02724157536576</c:v>
                </c:pt>
                <c:pt idx="4">
                  <c:v>130.67554949088012</c:v>
                </c:pt>
                <c:pt idx="5">
                  <c:v>141.32485504847278</c:v>
                </c:pt>
                <c:pt idx="6">
                  <c:v>146.3610363358101</c:v>
                </c:pt>
                <c:pt idx="7">
                  <c:v>177.5767071115371</c:v>
                </c:pt>
                <c:pt idx="8">
                  <c:v>176.74619235473634</c:v>
                </c:pt>
                <c:pt idx="9">
                  <c:v>155.78464239212389</c:v>
                </c:pt>
                <c:pt idx="10">
                  <c:v>138.27247517688792</c:v>
                </c:pt>
                <c:pt idx="11">
                  <c:v>128.56964115334912</c:v>
                </c:pt>
                <c:pt idx="12">
                  <c:v>127.78114251841455</c:v>
                </c:pt>
                <c:pt idx="13">
                  <c:v>130.74877831300142</c:v>
                </c:pt>
                <c:pt idx="14">
                  <c:v>124.52914033790607</c:v>
                </c:pt>
                <c:pt idx="15">
                  <c:v>119.18066163328885</c:v>
                </c:pt>
                <c:pt idx="16">
                  <c:v>108.95711712361702</c:v>
                </c:pt>
                <c:pt idx="17">
                  <c:v>131.58055786892666</c:v>
                </c:pt>
                <c:pt idx="18">
                  <c:v>130.50030663633677</c:v>
                </c:pt>
                <c:pt idx="19">
                  <c:v>137.01400569136533</c:v>
                </c:pt>
                <c:pt idx="20">
                  <c:v>142.80894343834987</c:v>
                </c:pt>
                <c:pt idx="21">
                  <c:v>158.97373856963299</c:v>
                </c:pt>
              </c:numCache>
            </c:numRef>
          </c:val>
        </c:ser>
        <c:dLbls/>
        <c:marker val="1"/>
        <c:axId val="119459200"/>
        <c:axId val="119481472"/>
      </c:lineChart>
      <c:catAx>
        <c:axId val="119459200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19481472"/>
        <c:crosses val="autoZero"/>
        <c:auto val="1"/>
        <c:lblAlgn val="ctr"/>
        <c:lblOffset val="100"/>
        <c:tickLblSkip val="3"/>
      </c:catAx>
      <c:valAx>
        <c:axId val="1194814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%</a:t>
                </a:r>
              </a:p>
            </c:rich>
          </c:tx>
        </c:title>
        <c:numFmt formatCode="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19459200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2135570719071063E-2"/>
          <c:y val="2.2384538694539519E-2"/>
          <c:w val="0.8354033739213591"/>
          <c:h val="0.92710713310515191"/>
        </c:manualLayout>
      </c:layout>
      <c:lineChart>
        <c:grouping val="standard"/>
        <c:ser>
          <c:idx val="0"/>
          <c:order val="0"/>
          <c:tx>
            <c:strRef>
              <c:f>Sheet1!$B$21</c:f>
              <c:strCache>
                <c:ptCount val="1"/>
                <c:pt idx="0">
                  <c:v>Indonesia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7"/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Sheet1!$B$22:$B$29</c:f>
              <c:numCache>
                <c:formatCode>0</c:formatCode>
                <c:ptCount val="8"/>
                <c:pt idx="0">
                  <c:v>26.6</c:v>
                </c:pt>
                <c:pt idx="1">
                  <c:v>22.8</c:v>
                </c:pt>
                <c:pt idx="2">
                  <c:v>23.1</c:v>
                </c:pt>
                <c:pt idx="3">
                  <c:v>27.1</c:v>
                </c:pt>
                <c:pt idx="4">
                  <c:v>27.8</c:v>
                </c:pt>
                <c:pt idx="5">
                  <c:v>23.9</c:v>
                </c:pt>
                <c:pt idx="6">
                  <c:v>26.3</c:v>
                </c:pt>
                <c:pt idx="7">
                  <c:v>26.1</c:v>
                </c:pt>
              </c:numCache>
            </c:numRef>
          </c:val>
        </c:ser>
        <c:ser>
          <c:idx val="1"/>
          <c:order val="1"/>
          <c:tx>
            <c:strRef>
              <c:f>Sheet1!$C$21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6.1728395061728392E-3"/>
                  <c:y val="1.1224130643577962E-2"/>
                </c:manualLayout>
              </c:layout>
              <c:spPr/>
              <c:txPr>
                <a:bodyPr/>
                <a:lstStyle/>
                <a:p>
                  <a:pPr>
                    <a:defRPr lang="id-ID"/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Sheet1!$C$22:$C$29</c:f>
              <c:numCache>
                <c:formatCode>0</c:formatCode>
                <c:ptCount val="8"/>
                <c:pt idx="0">
                  <c:v>15.6</c:v>
                </c:pt>
                <c:pt idx="1">
                  <c:v>16.3</c:v>
                </c:pt>
                <c:pt idx="2">
                  <c:v>15.7</c:v>
                </c:pt>
                <c:pt idx="3">
                  <c:v>16.899999999999999</c:v>
                </c:pt>
                <c:pt idx="4">
                  <c:v>19.2</c:v>
                </c:pt>
                <c:pt idx="5">
                  <c:v>17.600000000000001</c:v>
                </c:pt>
                <c:pt idx="6">
                  <c:v>13.4</c:v>
                </c:pt>
                <c:pt idx="7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Sheet1!$D$21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dLbls>
            <c:dLbl>
              <c:idx val="7"/>
              <c:spPr/>
              <c:txPr>
                <a:bodyPr/>
                <a:lstStyle/>
                <a:p>
                  <a:pPr>
                    <a:defRPr lang="id-ID"/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Sheet1!$D$22:$D$29</c:f>
              <c:numCache>
                <c:formatCode>0</c:formatCode>
                <c:ptCount val="8"/>
                <c:pt idx="0">
                  <c:v>10.3</c:v>
                </c:pt>
                <c:pt idx="1">
                  <c:v>16.8</c:v>
                </c:pt>
                <c:pt idx="2">
                  <c:v>14.7</c:v>
                </c:pt>
                <c:pt idx="3">
                  <c:v>8.2000000000000011</c:v>
                </c:pt>
                <c:pt idx="4">
                  <c:v>1.2</c:v>
                </c:pt>
                <c:pt idx="5">
                  <c:v>9.7000000000000011</c:v>
                </c:pt>
                <c:pt idx="6">
                  <c:v>8.5</c:v>
                </c:pt>
                <c:pt idx="7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Sheet1!$E$21</c:f>
              <c:strCache>
                <c:ptCount val="1"/>
                <c:pt idx="0">
                  <c:v>Singapore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6.1728395061728392E-3"/>
                  <c:y val="2.2448261287155914E-2"/>
                </c:manualLayout>
              </c:layout>
              <c:spPr/>
              <c:txPr>
                <a:bodyPr/>
                <a:lstStyle/>
                <a:p>
                  <a:pPr>
                    <a:defRPr lang="id-ID"/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Sheet1!$E$22:$E$29</c:f>
              <c:numCache>
                <c:formatCode>0</c:formatCode>
                <c:ptCount val="8"/>
                <c:pt idx="0">
                  <c:v>8.7000000000000011</c:v>
                </c:pt>
                <c:pt idx="1">
                  <c:v>11.6</c:v>
                </c:pt>
                <c:pt idx="2">
                  <c:v>11.2</c:v>
                </c:pt>
                <c:pt idx="3">
                  <c:v>13.7</c:v>
                </c:pt>
                <c:pt idx="4">
                  <c:v>12.9</c:v>
                </c:pt>
                <c:pt idx="5">
                  <c:v>10.7</c:v>
                </c:pt>
                <c:pt idx="6">
                  <c:v>10.8</c:v>
                </c:pt>
                <c:pt idx="7">
                  <c:v>15.511250548190098</c:v>
                </c:pt>
              </c:numCache>
            </c:numRef>
          </c:val>
        </c:ser>
        <c:ser>
          <c:idx val="4"/>
          <c:order val="4"/>
          <c:tx>
            <c:strRef>
              <c:f>Sheet1!$F$21</c:f>
              <c:strCache>
                <c:ptCount val="1"/>
                <c:pt idx="0">
                  <c:v>Philipines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6.1728395061728392E-3"/>
                  <c:y val="-5.612065321788976E-3"/>
                </c:manualLayout>
              </c:layout>
              <c:spPr/>
              <c:txPr>
                <a:bodyPr/>
                <a:lstStyle/>
                <a:p>
                  <a:pPr>
                    <a:defRPr lang="id-ID"/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Sheet1!$F$22:$F$29</c:f>
              <c:numCache>
                <c:formatCode>0</c:formatCode>
                <c:ptCount val="8"/>
                <c:pt idx="0">
                  <c:v>8.5</c:v>
                </c:pt>
                <c:pt idx="1">
                  <c:v>7.1</c:v>
                </c:pt>
                <c:pt idx="2">
                  <c:v>8.8000000000000007</c:v>
                </c:pt>
                <c:pt idx="3">
                  <c:v>10.6</c:v>
                </c:pt>
                <c:pt idx="4">
                  <c:v>10.7</c:v>
                </c:pt>
                <c:pt idx="5">
                  <c:v>6.9</c:v>
                </c:pt>
                <c:pt idx="6">
                  <c:v>10.8</c:v>
                </c:pt>
                <c:pt idx="7">
                  <c:v>16.6894970520814</c:v>
                </c:pt>
              </c:numCache>
            </c:numRef>
          </c:val>
        </c:ser>
        <c:ser>
          <c:idx val="5"/>
          <c:order val="5"/>
          <c:tx>
            <c:strRef>
              <c:f>Sheet1!$G$21</c:f>
              <c:strCache>
                <c:ptCount val="1"/>
                <c:pt idx="0">
                  <c:v>PRC</c:v>
                </c:pt>
              </c:strCache>
            </c:strRef>
          </c:tx>
          <c:marker>
            <c:symbol val="none"/>
          </c:marker>
          <c:dLbls>
            <c:dLbl>
              <c:idx val="7"/>
              <c:layout>
                <c:manualLayout>
                  <c:x val="6.1728395061728392E-3"/>
                  <c:y val="-3.3672391930733854E-2"/>
                </c:manualLayout>
              </c:layout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Sheet1!$G$22:$G$29</c:f>
              <c:numCache>
                <c:formatCode>0</c:formatCode>
                <c:ptCount val="8"/>
                <c:pt idx="1">
                  <c:v>13.7</c:v>
                </c:pt>
                <c:pt idx="2">
                  <c:v>15.1</c:v>
                </c:pt>
                <c:pt idx="3">
                  <c:v>14.9</c:v>
                </c:pt>
                <c:pt idx="4">
                  <c:v>16.7</c:v>
                </c:pt>
                <c:pt idx="5">
                  <c:v>17.100000000000001</c:v>
                </c:pt>
                <c:pt idx="6">
                  <c:v>16.2</c:v>
                </c:pt>
                <c:pt idx="7">
                  <c:v>17.5</c:v>
                </c:pt>
              </c:numCache>
            </c:numRef>
          </c:val>
        </c:ser>
        <c:ser>
          <c:idx val="6"/>
          <c:order val="6"/>
          <c:tx>
            <c:strRef>
              <c:f>Sheet1!$H$21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dLbls>
            <c:dLbl>
              <c:idx val="7"/>
              <c:spPr/>
              <c:txPr>
                <a:bodyPr/>
                <a:lstStyle/>
                <a:p>
                  <a:pPr>
                    <a:defRPr lang="id-ID"/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Sheet1!$H$22:$H$29</c:f>
              <c:numCache>
                <c:formatCode>0</c:formatCode>
                <c:ptCount val="8"/>
                <c:pt idx="0">
                  <c:v>18.8</c:v>
                </c:pt>
                <c:pt idx="1">
                  <c:v>20.8</c:v>
                </c:pt>
                <c:pt idx="2">
                  <c:v>13.3</c:v>
                </c:pt>
                <c:pt idx="3">
                  <c:v>12.7</c:v>
                </c:pt>
                <c:pt idx="4">
                  <c:v>13.2</c:v>
                </c:pt>
                <c:pt idx="5">
                  <c:v>12.5</c:v>
                </c:pt>
                <c:pt idx="6">
                  <c:v>13.1</c:v>
                </c:pt>
                <c:pt idx="7">
                  <c:v>12.5</c:v>
                </c:pt>
              </c:numCache>
            </c:numRef>
          </c:val>
        </c:ser>
        <c:ser>
          <c:idx val="7"/>
          <c:order val="7"/>
          <c:tx>
            <c:strRef>
              <c:f>Sheet1!$I$21</c:f>
              <c:strCache>
                <c:ptCount val="1"/>
                <c:pt idx="0">
                  <c:v>South Korea</c:v>
                </c:pt>
              </c:strCache>
            </c:strRef>
          </c:tx>
          <c:marker>
            <c:symbol val="none"/>
          </c:marker>
          <c:dLbls>
            <c:dLbl>
              <c:idx val="7"/>
              <c:spPr/>
              <c:txPr>
                <a:bodyPr/>
                <a:lstStyle/>
                <a:p>
                  <a:pPr>
                    <a:defRPr lang="id-ID"/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strRef>
              <c:f>Sheet1!$A$22:$A$29</c:f>
              <c:strCach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strCache>
            </c:strRef>
          </c:cat>
          <c:val>
            <c:numRef>
              <c:f>Sheet1!$I$22:$I$29</c:f>
              <c:numCache>
                <c:formatCode>0</c:formatCode>
                <c:ptCount val="8"/>
                <c:pt idx="0">
                  <c:v>3.4</c:v>
                </c:pt>
                <c:pt idx="1">
                  <c:v>15.2</c:v>
                </c:pt>
                <c:pt idx="2">
                  <c:v>18.399999999999999</c:v>
                </c:pt>
                <c:pt idx="3">
                  <c:v>14.6</c:v>
                </c:pt>
                <c:pt idx="4">
                  <c:v>14.6</c:v>
                </c:pt>
                <c:pt idx="5">
                  <c:v>7.2</c:v>
                </c:pt>
                <c:pt idx="6">
                  <c:v>5.8</c:v>
                </c:pt>
                <c:pt idx="7">
                  <c:v>7.3</c:v>
                </c:pt>
              </c:numCache>
            </c:numRef>
          </c:val>
        </c:ser>
        <c:dLbls/>
        <c:marker val="1"/>
        <c:axId val="101562624"/>
        <c:axId val="101654528"/>
      </c:lineChart>
      <c:catAx>
        <c:axId val="101562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654528"/>
        <c:crosses val="autoZero"/>
        <c:auto val="1"/>
        <c:lblAlgn val="ctr"/>
        <c:lblOffset val="100"/>
      </c:catAx>
      <c:valAx>
        <c:axId val="101654528"/>
        <c:scaling>
          <c:orientation val="minMax"/>
        </c:scaling>
        <c:axPos val="l"/>
        <c:title>
          <c:tx>
            <c:rich>
              <a:bodyPr rot="0" vert="wordArtVert"/>
              <a:lstStyle/>
              <a:p>
                <a:pPr>
                  <a:defRPr lang="id-ID"/>
                </a:pPr>
                <a:r>
                  <a:rPr lang="en-US"/>
                  <a:t>%</a:t>
                </a:r>
              </a:p>
            </c:rich>
          </c:tx>
        </c:title>
        <c:numFmt formatCode="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562624"/>
        <c:crosses val="autoZero"/>
        <c:crossBetween val="between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3780985710119563E-2"/>
          <c:y val="7.8359898213927068E-2"/>
          <c:w val="0.72689401672013365"/>
          <c:h val="0.86537450703861263"/>
        </c:manualLayout>
      </c:layout>
      <c:lineChart>
        <c:grouping val="standard"/>
        <c:ser>
          <c:idx val="0"/>
          <c:order val="0"/>
          <c:tx>
            <c:strRef>
              <c:f>Sheet1!$A$28</c:f>
              <c:strCache>
                <c:ptCount val="1"/>
                <c:pt idx="0">
                  <c:v>Agriculture, Livestock, Forestry &amp; Fishery</c:v>
                </c:pt>
              </c:strCache>
            </c:strRef>
          </c:tx>
          <c:marker>
            <c:symbol val="none"/>
          </c:marker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Sheet1!$B$28:$L$28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108.9616059774047</c:v>
                </c:pt>
                <c:pt idx="2">
                  <c:v>148.52140252959444</c:v>
                </c:pt>
                <c:pt idx="3">
                  <c:v>169.0777332673176</c:v>
                </c:pt>
                <c:pt idx="4">
                  <c:v>207.04415537651332</c:v>
                </c:pt>
                <c:pt idx="5">
                  <c:v>257.47400639150203</c:v>
                </c:pt>
                <c:pt idx="6">
                  <c:v>305.29774497006764</c:v>
                </c:pt>
                <c:pt idx="7">
                  <c:v>348.35486339289781</c:v>
                </c:pt>
                <c:pt idx="8">
                  <c:v>416.45838772111398</c:v>
                </c:pt>
                <c:pt idx="9">
                  <c:v>523.06796597200298</c:v>
                </c:pt>
                <c:pt idx="10">
                  <c:v>676.95494441193648</c:v>
                </c:pt>
              </c:numCache>
            </c:numRef>
          </c:val>
        </c:ser>
        <c:ser>
          <c:idx val="1"/>
          <c:order val="1"/>
          <c:tx>
            <c:strRef>
              <c:f>Sheet1!$A$29</c:f>
              <c:strCache>
                <c:ptCount val="1"/>
                <c:pt idx="0">
                  <c:v>Mining and Quarrying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Mining and Quarrying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Sheet1!$B$29:$L$29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133.71202113606338</c:v>
                </c:pt>
                <c:pt idx="2">
                  <c:v>204.22721268163806</c:v>
                </c:pt>
                <c:pt idx="3">
                  <c:v>208.00528401585183</c:v>
                </c:pt>
                <c:pt idx="4">
                  <c:v>367.13342140026424</c:v>
                </c:pt>
                <c:pt idx="5">
                  <c:v>669.37912813738444</c:v>
                </c:pt>
                <c:pt idx="6">
                  <c:v>806.89564068692209</c:v>
                </c:pt>
                <c:pt idx="7">
                  <c:v>1097.9920739762219</c:v>
                </c:pt>
                <c:pt idx="8">
                  <c:v>1598.2834874504624</c:v>
                </c:pt>
                <c:pt idx="9">
                  <c:v>2259.7685601056742</c:v>
                </c:pt>
                <c:pt idx="10">
                  <c:v>2686.0943196829612</c:v>
                </c:pt>
              </c:numCache>
            </c:numRef>
          </c:val>
        </c:ser>
        <c:ser>
          <c:idx val="2"/>
          <c:order val="2"/>
          <c:tx>
            <c:strRef>
              <c:f>Sheet1!$A$30</c:f>
              <c:strCache>
                <c:ptCount val="1"/>
                <c:pt idx="0">
                  <c:v>Manufacturing Industry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Manufacturing Industry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Sheet1!$B$30:$L$30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101.76565406075636</c:v>
                </c:pt>
                <c:pt idx="2">
                  <c:v>118.61293655713973</c:v>
                </c:pt>
                <c:pt idx="3">
                  <c:v>140.45629262244265</c:v>
                </c:pt>
                <c:pt idx="4">
                  <c:v>151.0138458359165</c:v>
                </c:pt>
                <c:pt idx="5">
                  <c:v>168.74643521388697</c:v>
                </c:pt>
                <c:pt idx="6">
                  <c:v>222.83777640008267</c:v>
                </c:pt>
                <c:pt idx="7">
                  <c:v>203.50320314114455</c:v>
                </c:pt>
                <c:pt idx="8">
                  <c:v>226.76619962802232</c:v>
                </c:pt>
                <c:pt idx="9">
                  <c:v>283.53131638768241</c:v>
                </c:pt>
                <c:pt idx="10">
                  <c:v>367.14097127505727</c:v>
                </c:pt>
              </c:numCache>
            </c:numRef>
          </c:val>
        </c:ser>
        <c:ser>
          <c:idx val="3"/>
          <c:order val="3"/>
          <c:tx>
            <c:strRef>
              <c:f>Sheet1!$A$31</c:f>
              <c:strCache>
                <c:ptCount val="1"/>
                <c:pt idx="0">
                  <c:v>Electricity, Gas and Water Supply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Electricity, Gas and Water Supply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Sheet1!$B$31:$L$31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102.98713235294115</c:v>
                </c:pt>
                <c:pt idx="2">
                  <c:v>135.63878676470569</c:v>
                </c:pt>
                <c:pt idx="3">
                  <c:v>121.98988970588236</c:v>
                </c:pt>
                <c:pt idx="4">
                  <c:v>163.97058823529414</c:v>
                </c:pt>
                <c:pt idx="5">
                  <c:v>171.85202205882393</c:v>
                </c:pt>
                <c:pt idx="6">
                  <c:v>417.64705882352985</c:v>
                </c:pt>
                <c:pt idx="7">
                  <c:v>549.03492647058818</c:v>
                </c:pt>
                <c:pt idx="8">
                  <c:v>772.63189338235293</c:v>
                </c:pt>
                <c:pt idx="9">
                  <c:v>1046.3653492647059</c:v>
                </c:pt>
                <c:pt idx="10">
                  <c:v>1351.9676011029428</c:v>
                </c:pt>
              </c:numCache>
            </c:numRef>
          </c:val>
        </c:ser>
        <c:ser>
          <c:idx val="4"/>
          <c:order val="4"/>
          <c:tx>
            <c:strRef>
              <c:f>Sheet1!$A$32</c:f>
              <c:strCache>
                <c:ptCount val="1"/>
                <c:pt idx="0">
                  <c:v>Construction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Construction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Sheet1!$B$32:$L$32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131.67236954662104</c:v>
                </c:pt>
                <c:pt idx="2">
                  <c:v>212.37168520102634</c:v>
                </c:pt>
                <c:pt idx="3">
                  <c:v>284.29213002566269</c:v>
                </c:pt>
                <c:pt idx="4">
                  <c:v>351.65739948674081</c:v>
                </c:pt>
                <c:pt idx="5">
                  <c:v>468.01753635585965</c:v>
                </c:pt>
                <c:pt idx="6">
                  <c:v>621.79213002566303</c:v>
                </c:pt>
                <c:pt idx="7">
                  <c:v>681.83276304533797</c:v>
                </c:pt>
                <c:pt idx="8">
                  <c:v>678.2026304533789</c:v>
                </c:pt>
                <c:pt idx="9">
                  <c:v>807.42097946963304</c:v>
                </c:pt>
                <c:pt idx="10">
                  <c:v>1027.4702737382381</c:v>
                </c:pt>
              </c:numCache>
            </c:numRef>
          </c:val>
        </c:ser>
        <c:ser>
          <c:idx val="5"/>
          <c:order val="5"/>
          <c:tx>
            <c:strRef>
              <c:f>Sheet1!$A$33</c:f>
              <c:strCache>
                <c:ptCount val="1"/>
                <c:pt idx="0">
                  <c:v>Trade, Hotel, and Restaurant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Trade, Hotel, and Restaurant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Sheet1!$B$33:$L$33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130.48122418622347</c:v>
                </c:pt>
                <c:pt idx="2">
                  <c:v>169.98559967084958</c:v>
                </c:pt>
                <c:pt idx="3">
                  <c:v>214.41773614166127</c:v>
                </c:pt>
                <c:pt idx="4">
                  <c:v>259.1901001693227</c:v>
                </c:pt>
                <c:pt idx="5">
                  <c:v>339.91739591410385</c:v>
                </c:pt>
                <c:pt idx="6">
                  <c:v>411.36360039877832</c:v>
                </c:pt>
                <c:pt idx="7">
                  <c:v>477.7158862532242</c:v>
                </c:pt>
                <c:pt idx="8">
                  <c:v>547.88713939835111</c:v>
                </c:pt>
                <c:pt idx="9">
                  <c:v>655.94174987735983</c:v>
                </c:pt>
                <c:pt idx="10">
                  <c:v>877.94861772664683</c:v>
                </c:pt>
              </c:numCache>
            </c:numRef>
          </c:val>
        </c:ser>
        <c:ser>
          <c:idx val="6"/>
          <c:order val="6"/>
          <c:tx>
            <c:strRef>
              <c:f>Sheet1!$A$34</c:f>
              <c:strCache>
                <c:ptCount val="1"/>
                <c:pt idx="0">
                  <c:v>Transport and Communication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Transport and Communication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Sheet1!$B$34:$L$34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128.74600638977637</c:v>
                </c:pt>
                <c:pt idx="2">
                  <c:v>140.39936102236422</c:v>
                </c:pt>
                <c:pt idx="3">
                  <c:v>156.82907348242821</c:v>
                </c:pt>
                <c:pt idx="4">
                  <c:v>210.11182108626198</c:v>
                </c:pt>
                <c:pt idx="5">
                  <c:v>291.9408945686896</c:v>
                </c:pt>
                <c:pt idx="6">
                  <c:v>496.31789137380252</c:v>
                </c:pt>
                <c:pt idx="7">
                  <c:v>583.08306709265173</c:v>
                </c:pt>
                <c:pt idx="8">
                  <c:v>602.93793929712467</c:v>
                </c:pt>
                <c:pt idx="9">
                  <c:v>762.66964856230061</c:v>
                </c:pt>
                <c:pt idx="10">
                  <c:v>959.59712460063849</c:v>
                </c:pt>
              </c:numCache>
            </c:numRef>
          </c:val>
        </c:ser>
        <c:ser>
          <c:idx val="7"/>
          <c:order val="7"/>
          <c:tx>
            <c:strRef>
              <c:f>Sheet1!$A$35</c:f>
              <c:strCache>
                <c:ptCount val="1"/>
                <c:pt idx="0">
                  <c:v>Financial, Ownership &amp; Business Services</c:v>
                </c:pt>
              </c:strCache>
            </c:strRef>
          </c:tx>
          <c:marker>
            <c:symbol val="none"/>
          </c:marker>
          <c:dLbls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Financial, Ownership &amp; Business Services</a:t>
                    </a:r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Sheet1!$B$35:$L$35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141.97574662968461</c:v>
                </c:pt>
                <c:pt idx="2">
                  <c:v>180.33928916983791</c:v>
                </c:pt>
                <c:pt idx="3">
                  <c:v>233.9869702638199</c:v>
                </c:pt>
                <c:pt idx="4">
                  <c:v>253.05747274721043</c:v>
                </c:pt>
                <c:pt idx="5">
                  <c:v>352.52531768044895</c:v>
                </c:pt>
                <c:pt idx="6">
                  <c:v>491.48229374959669</c:v>
                </c:pt>
                <c:pt idx="7">
                  <c:v>490.4244339805195</c:v>
                </c:pt>
                <c:pt idx="8">
                  <c:v>440.50206411662271</c:v>
                </c:pt>
                <c:pt idx="9">
                  <c:v>581.88199058246789</c:v>
                </c:pt>
                <c:pt idx="10">
                  <c:v>717.2582403405795</c:v>
                </c:pt>
              </c:numCache>
            </c:numRef>
          </c:val>
        </c:ser>
        <c:ser>
          <c:idx val="8"/>
          <c:order val="8"/>
          <c:tx>
            <c:strRef>
              <c:f>Sheet1!$A$36</c:f>
              <c:strCache>
                <c:ptCount val="1"/>
                <c:pt idx="0">
                  <c:v>Services</c:v>
                </c:pt>
              </c:strCache>
            </c:strRef>
          </c:tx>
          <c:marker>
            <c:symbol val="none"/>
          </c:marker>
          <c:cat>
            <c:numRef>
              <c:f>Sheet1!$B$27:$L$27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Sheet1!$B$36:$L$36</c:f>
            </c:numRef>
          </c:val>
        </c:ser>
        <c:dLbls/>
        <c:marker val="1"/>
        <c:axId val="101839232"/>
        <c:axId val="101840768"/>
      </c:lineChart>
      <c:catAx>
        <c:axId val="1018392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840768"/>
        <c:crosses val="autoZero"/>
        <c:auto val="1"/>
        <c:lblAlgn val="ctr"/>
        <c:lblOffset val="100"/>
      </c:catAx>
      <c:valAx>
        <c:axId val="101840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 b="0"/>
                </a:pPr>
                <a:r>
                  <a:rPr lang="en-US" b="0"/>
                  <a:t>Index, 2002=100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839232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percentStacked"/>
        <c:ser>
          <c:idx val="0"/>
          <c:order val="0"/>
          <c:tx>
            <c:strRef>
              <c:f>Sheet1!$A$15</c:f>
              <c:strCache>
                <c:ptCount val="1"/>
                <c:pt idx="0">
                  <c:v>Trade, Hotel, and Restaurant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Sheet1!$B$15:$L$15</c:f>
              <c:numCache>
                <c:formatCode>0%</c:formatCode>
                <c:ptCount val="11"/>
                <c:pt idx="0">
                  <c:v>0.23263510528640849</c:v>
                </c:pt>
                <c:pt idx="1">
                  <c:v>0.25590135748291509</c:v>
                </c:pt>
                <c:pt idx="2">
                  <c:v>0.2697052096122608</c:v>
                </c:pt>
                <c:pt idx="3">
                  <c:v>0.27973747450306774</c:v>
                </c:pt>
                <c:pt idx="4">
                  <c:v>0.29106010633760837</c:v>
                </c:pt>
                <c:pt idx="5">
                  <c:v>0.30167194489112326</c:v>
                </c:pt>
                <c:pt idx="6">
                  <c:v>0.27831005277070281</c:v>
                </c:pt>
                <c:pt idx="7">
                  <c:v>0.30299620806844396</c:v>
                </c:pt>
                <c:pt idx="8">
                  <c:v>0.28087096608649292</c:v>
                </c:pt>
                <c:pt idx="9">
                  <c:v>0.26944232860568501</c:v>
                </c:pt>
                <c:pt idx="10">
                  <c:v>0.28949570375733386</c:v>
                </c:pt>
              </c:numCache>
            </c:numRef>
          </c:val>
        </c:ser>
        <c:ser>
          <c:idx val="1"/>
          <c:order val="1"/>
          <c:tx>
            <c:strRef>
              <c:f>Sheet1!$A$16</c:f>
              <c:strCache>
                <c:ptCount val="1"/>
                <c:pt idx="0">
                  <c:v>Manufacturing Industry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Sheet1!$B$16:$L$16</c:f>
              <c:numCache>
                <c:formatCode>0%</c:formatCode>
                <c:ptCount val="11"/>
                <c:pt idx="0">
                  <c:v>0.44535046384921306</c:v>
                </c:pt>
                <c:pt idx="1">
                  <c:v>0.3820783702756565</c:v>
                </c:pt>
                <c:pt idx="2">
                  <c:v>0.36027648681967422</c:v>
                </c:pt>
                <c:pt idx="3">
                  <c:v>0.35079855978462832</c:v>
                </c:pt>
                <c:pt idx="4">
                  <c:v>0.32464423815074961</c:v>
                </c:pt>
                <c:pt idx="5">
                  <c:v>0.28669676776046527</c:v>
                </c:pt>
                <c:pt idx="6">
                  <c:v>0.28861473960993189</c:v>
                </c:pt>
                <c:pt idx="7">
                  <c:v>0.24709583007971306</c:v>
                </c:pt>
                <c:pt idx="8">
                  <c:v>0.22254647562208321</c:v>
                </c:pt>
                <c:pt idx="9">
                  <c:v>0.22296065969967438</c:v>
                </c:pt>
                <c:pt idx="10">
                  <c:v>0.23175682551800553</c:v>
                </c:pt>
              </c:numCache>
            </c:numRef>
          </c:val>
        </c:ser>
        <c:ser>
          <c:idx val="2"/>
          <c:order val="2"/>
          <c:tx>
            <c:strRef>
              <c:f>Sheet1!$A$17</c:f>
              <c:strCache>
                <c:ptCount val="1"/>
                <c:pt idx="0">
                  <c:v>Financial, Ownership &amp; Business Services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Sheet1!$B$17:$L$17</c:f>
              <c:numCache>
                <c:formatCode>0%</c:formatCode>
                <c:ptCount val="11"/>
                <c:pt idx="0">
                  <c:v>0.11414371962892063</c:v>
                </c:pt>
                <c:pt idx="1">
                  <c:v>0.13662038272700772</c:v>
                </c:pt>
                <c:pt idx="2">
                  <c:v>0.14039263538740068</c:v>
                </c:pt>
                <c:pt idx="3">
                  <c:v>0.1497815728407092</c:v>
                </c:pt>
                <c:pt idx="4">
                  <c:v>0.1394312786102187</c:v>
                </c:pt>
                <c:pt idx="5">
                  <c:v>0.15350715193562228</c:v>
                </c:pt>
                <c:pt idx="6">
                  <c:v>0.16315022573955504</c:v>
                </c:pt>
                <c:pt idx="7">
                  <c:v>0.15262173224426542</c:v>
                </c:pt>
                <c:pt idx="8">
                  <c:v>0.11080017819267148</c:v>
                </c:pt>
                <c:pt idx="9">
                  <c:v>0.11727683426319747</c:v>
                </c:pt>
                <c:pt idx="10">
                  <c:v>0.11604470780060012</c:v>
                </c:pt>
              </c:numCache>
            </c:numRef>
          </c:val>
        </c:ser>
        <c:ser>
          <c:idx val="3"/>
          <c:order val="3"/>
          <c:tx>
            <c:strRef>
              <c:f>Sheet1!$A$18</c:f>
              <c:strCache>
                <c:ptCount val="1"/>
                <c:pt idx="0">
                  <c:v>Services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Sheet1!$B$18:$L$18</c:f>
              <c:numCache>
                <c:formatCode>0%</c:formatCode>
                <c:ptCount val="11"/>
                <c:pt idx="0">
                  <c:v>1.5608894124576646E-2</c:v>
                </c:pt>
                <c:pt idx="1">
                  <c:v>3.2410137362125849E-2</c:v>
                </c:pt>
                <c:pt idx="2">
                  <c:v>1.8547113484632803E-2</c:v>
                </c:pt>
                <c:pt idx="3">
                  <c:v>1.9489152965076431E-2</c:v>
                </c:pt>
                <c:pt idx="4">
                  <c:v>2.0560262716442526E-2</c:v>
                </c:pt>
                <c:pt idx="5">
                  <c:v>1.8900490839764368E-2</c:v>
                </c:pt>
                <c:pt idx="6">
                  <c:v>1.6366519242731348E-2</c:v>
                </c:pt>
                <c:pt idx="7">
                  <c:v>1.6641139546694581E-2</c:v>
                </c:pt>
                <c:pt idx="8">
                  <c:v>0.12167838747346471</c:v>
                </c:pt>
                <c:pt idx="9">
                  <c:v>0.11842916360341317</c:v>
                </c:pt>
                <c:pt idx="10">
                  <c:v>8.7643234548476209E-2</c:v>
                </c:pt>
              </c:numCache>
            </c:numRef>
          </c:val>
        </c:ser>
        <c:ser>
          <c:idx val="4"/>
          <c:order val="4"/>
          <c:tx>
            <c:strRef>
              <c:f>Sheet1!$A$19</c:f>
              <c:strCache>
                <c:ptCount val="1"/>
                <c:pt idx="0">
                  <c:v>Agriculture, Livestock, Forestry &amp; Fishery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Sheet1!$B$19:$L$19</c:f>
              <c:numCache>
                <c:formatCode>0%</c:formatCode>
                <c:ptCount val="11"/>
                <c:pt idx="0">
                  <c:v>8.1788396407009273E-2</c:v>
                </c:pt>
                <c:pt idx="1">
                  <c:v>7.5130192977338084E-2</c:v>
                </c:pt>
                <c:pt idx="2">
                  <c:v>8.2848125579048068E-2</c:v>
                </c:pt>
                <c:pt idx="3">
                  <c:v>7.7551964192810491E-2</c:v>
                </c:pt>
                <c:pt idx="4">
                  <c:v>8.1741704813624819E-2</c:v>
                </c:pt>
                <c:pt idx="5">
                  <c:v>8.0336214705531109E-2</c:v>
                </c:pt>
                <c:pt idx="6">
                  <c:v>7.2617797291553682E-2</c:v>
                </c:pt>
                <c:pt idx="7">
                  <c:v>7.7679394093900997E-2</c:v>
                </c:pt>
                <c:pt idx="8">
                  <c:v>7.5059176766017185E-2</c:v>
                </c:pt>
                <c:pt idx="9">
                  <c:v>7.5539675389382582E-2</c:v>
                </c:pt>
                <c:pt idx="10">
                  <c:v>7.8478235506683591E-2</c:v>
                </c:pt>
              </c:numCache>
            </c:numRef>
          </c:val>
        </c:ser>
        <c:ser>
          <c:idx val="5"/>
          <c:order val="5"/>
          <c:tx>
            <c:strRef>
              <c:f>Sheet1!$A$20</c:f>
              <c:strCache>
                <c:ptCount val="1"/>
                <c:pt idx="0">
                  <c:v>Transport and Communication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Sheet1!$B$20:$L$20</c:f>
              <c:numCache>
                <c:formatCode>0%</c:formatCode>
                <c:ptCount val="11"/>
                <c:pt idx="0">
                  <c:v>4.6090413782948023E-2</c:v>
                </c:pt>
                <c:pt idx="1">
                  <c:v>5.0025759277995366E-2</c:v>
                </c:pt>
                <c:pt idx="2">
                  <c:v>4.4134447114237904E-2</c:v>
                </c:pt>
                <c:pt idx="3">
                  <c:v>4.0537025261575807E-2</c:v>
                </c:pt>
                <c:pt idx="4">
                  <c:v>4.6746609422535709E-2</c:v>
                </c:pt>
                <c:pt idx="5">
                  <c:v>5.1332429832384327E-2</c:v>
                </c:pt>
                <c:pt idx="6">
                  <c:v>6.6527058234060396E-2</c:v>
                </c:pt>
                <c:pt idx="7">
                  <c:v>7.3271198382858532E-2</c:v>
                </c:pt>
                <c:pt idx="8">
                  <c:v>6.1238382280910657E-2</c:v>
                </c:pt>
                <c:pt idx="9">
                  <c:v>6.2068659780277792E-2</c:v>
                </c:pt>
                <c:pt idx="10">
                  <c:v>6.2689862463389687E-2</c:v>
                </c:pt>
              </c:numCache>
            </c:numRef>
          </c:val>
        </c:ser>
        <c:ser>
          <c:idx val="6"/>
          <c:order val="6"/>
          <c:tx>
            <c:strRef>
              <c:f>Sheet1!$A$21</c:f>
              <c:strCache>
                <c:ptCount val="1"/>
                <c:pt idx="0">
                  <c:v>Mining and Quarrying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Sheet1!$B$21:$L$21</c:f>
              <c:numCache>
                <c:formatCode>0%</c:formatCode>
                <c:ptCount val="11"/>
                <c:pt idx="0">
                  <c:v>1.3933883080547783E-2</c:v>
                </c:pt>
                <c:pt idx="1">
                  <c:v>1.5706952522236774E-2</c:v>
                </c:pt>
                <c:pt idx="2">
                  <c:v>1.9408310171410779E-2</c:v>
                </c:pt>
                <c:pt idx="3">
                  <c:v>1.6254036154030375E-2</c:v>
                </c:pt>
                <c:pt idx="4">
                  <c:v>2.4693639646299545E-2</c:v>
                </c:pt>
                <c:pt idx="5">
                  <c:v>3.5582020799247237E-2</c:v>
                </c:pt>
                <c:pt idx="6">
                  <c:v>3.2697708130585271E-2</c:v>
                </c:pt>
                <c:pt idx="7">
                  <c:v>4.1712250809474084E-2</c:v>
                </c:pt>
                <c:pt idx="8">
                  <c:v>4.9075695688101793E-2</c:v>
                </c:pt>
                <c:pt idx="9">
                  <c:v>5.5598288348196329E-2</c:v>
                </c:pt>
                <c:pt idx="10">
                  <c:v>5.3050709006406814E-2</c:v>
                </c:pt>
              </c:numCache>
            </c:numRef>
          </c:val>
        </c:ser>
        <c:ser>
          <c:idx val="7"/>
          <c:order val="7"/>
          <c:tx>
            <c:strRef>
              <c:f>Sheet1!$A$22</c:f>
              <c:strCache>
                <c:ptCount val="1"/>
                <c:pt idx="0">
                  <c:v>Construction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Sheet1!$B$22:$L$22</c:f>
              <c:numCache>
                <c:formatCode>0%</c:formatCode>
                <c:ptCount val="11"/>
                <c:pt idx="0">
                  <c:v>3.4427919304962452E-2</c:v>
                </c:pt>
                <c:pt idx="1">
                  <c:v>3.8216837257226605E-2</c:v>
                </c:pt>
                <c:pt idx="2">
                  <c:v>4.9866552175212103E-2</c:v>
                </c:pt>
                <c:pt idx="3">
                  <c:v>5.4889630284161842E-2</c:v>
                </c:pt>
                <c:pt idx="4">
                  <c:v>5.8441258423132685E-2</c:v>
                </c:pt>
                <c:pt idx="5">
                  <c:v>6.1469429600657273E-2</c:v>
                </c:pt>
                <c:pt idx="6">
                  <c:v>6.2256367761158227E-2</c:v>
                </c:pt>
                <c:pt idx="7">
                  <c:v>6.400013650150653E-2</c:v>
                </c:pt>
                <c:pt idx="8">
                  <c:v>5.1453004116580402E-2</c:v>
                </c:pt>
                <c:pt idx="9">
                  <c:v>4.9083565555575082E-2</c:v>
                </c:pt>
                <c:pt idx="10">
                  <c:v>5.0139247801026757E-2</c:v>
                </c:pt>
              </c:numCache>
            </c:numRef>
          </c:val>
        </c:ser>
        <c:ser>
          <c:idx val="8"/>
          <c:order val="8"/>
          <c:tx>
            <c:strRef>
              <c:f>Sheet1!$A$23</c:f>
              <c:strCache>
                <c:ptCount val="1"/>
                <c:pt idx="0">
                  <c:v>Electricity, Gas and Water Supply</c:v>
                </c:pt>
              </c:strCache>
            </c:strRef>
          </c:tx>
          <c:cat>
            <c:numRef>
              <c:f>Sheet1!$B$14:$L$14</c:f>
              <c:numCache>
                <c:formatCode>General</c:formatCode>
                <c:ptCount val="11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</c:numCache>
            </c:numRef>
          </c:cat>
          <c:val>
            <c:numRef>
              <c:f>Sheet1!$B$23:$L$23</c:f>
              <c:numCache>
                <c:formatCode>0%</c:formatCode>
                <c:ptCount val="11"/>
                <c:pt idx="0">
                  <c:v>1.6021204535414522E-2</c:v>
                </c:pt>
                <c:pt idx="1">
                  <c:v>1.391001011749955E-2</c:v>
                </c:pt>
                <c:pt idx="2">
                  <c:v>1.4821119656123921E-2</c:v>
                </c:pt>
                <c:pt idx="3">
                  <c:v>1.096058401393973E-2</c:v>
                </c:pt>
                <c:pt idx="4">
                  <c:v>1.2680901879389269E-2</c:v>
                </c:pt>
                <c:pt idx="5">
                  <c:v>1.0503549635205668E-2</c:v>
                </c:pt>
                <c:pt idx="6">
                  <c:v>1.9459531219721653E-2</c:v>
                </c:pt>
                <c:pt idx="7">
                  <c:v>2.3982110273143561E-2</c:v>
                </c:pt>
                <c:pt idx="8">
                  <c:v>2.7277733773678342E-2</c:v>
                </c:pt>
                <c:pt idx="9">
                  <c:v>2.9600824754598448E-2</c:v>
                </c:pt>
                <c:pt idx="10">
                  <c:v>3.0701473598077282E-2</c:v>
                </c:pt>
              </c:numCache>
            </c:numRef>
          </c:val>
        </c:ser>
        <c:dLbls/>
        <c:overlap val="100"/>
        <c:axId val="101903744"/>
        <c:axId val="101917824"/>
      </c:barChart>
      <c:catAx>
        <c:axId val="1019037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917824"/>
        <c:crosses val="autoZero"/>
        <c:auto val="1"/>
        <c:lblAlgn val="ctr"/>
        <c:lblOffset val="100"/>
      </c:catAx>
      <c:valAx>
        <c:axId val="1019178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903744"/>
        <c:crosses val="autoZero"/>
        <c:crossBetween val="between"/>
      </c:valAx>
    </c:plotArea>
    <c:legend>
      <c:legendPos val="r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2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Sheet1!$A$250:$A$257</c:f>
              <c:strCache>
                <c:ptCount val="8"/>
                <c:pt idx="0">
                  <c:v>Indonesia</c:v>
                </c:pt>
                <c:pt idx="1">
                  <c:v>China</c:v>
                </c:pt>
                <c:pt idx="2">
                  <c:v>India</c:v>
                </c:pt>
                <c:pt idx="3">
                  <c:v>Philippines</c:v>
                </c:pt>
                <c:pt idx="4">
                  <c:v>Thailand</c:v>
                </c:pt>
                <c:pt idx="5">
                  <c:v>Korea, Rep.</c:v>
                </c:pt>
                <c:pt idx="6">
                  <c:v>Singapore</c:v>
                </c:pt>
                <c:pt idx="7">
                  <c:v>Malaysia</c:v>
                </c:pt>
              </c:strCache>
            </c:strRef>
          </c:cat>
          <c:val>
            <c:numRef>
              <c:f>Sheet1!$B$250:$B$257</c:f>
              <c:numCache>
                <c:formatCode>0</c:formatCode>
                <c:ptCount val="8"/>
                <c:pt idx="0">
                  <c:v>46.066602920508743</c:v>
                </c:pt>
                <c:pt idx="1">
                  <c:v>46.308650154517998</c:v>
                </c:pt>
                <c:pt idx="2">
                  <c:v>54.944955380227732</c:v>
                </c:pt>
                <c:pt idx="3">
                  <c:v>73.582640304805608</c:v>
                </c:pt>
                <c:pt idx="4">
                  <c:v>77.671503532165559</c:v>
                </c:pt>
                <c:pt idx="5">
                  <c:v>89.075391116997181</c:v>
                </c:pt>
                <c:pt idx="6">
                  <c:v>128.62779477129317</c:v>
                </c:pt>
                <c:pt idx="7">
                  <c:v>137.21150417685706</c:v>
                </c:pt>
              </c:numCache>
            </c:numRef>
          </c:val>
        </c:ser>
        <c:dLbls/>
        <c:axId val="118151040"/>
        <c:axId val="118152576"/>
      </c:barChart>
      <c:catAx>
        <c:axId val="118151040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18152576"/>
        <c:crosses val="autoZero"/>
        <c:auto val="1"/>
        <c:lblAlgn val="ctr"/>
        <c:lblOffset val="100"/>
      </c:catAx>
      <c:valAx>
        <c:axId val="1181525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 smtClean="0"/>
                  <a:t>% of GDP</a:t>
                </a:r>
                <a:endParaRPr lang="en-US"/>
              </a:p>
            </c:rich>
          </c:tx>
        </c:title>
        <c:numFmt formatCode="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181510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Sheet1!$D$40</c:f>
              <c:strCache>
                <c:ptCount val="1"/>
                <c:pt idx="0">
                  <c:v>State Owned Banks</c:v>
                </c:pt>
              </c:strCache>
            </c:strRef>
          </c:tx>
          <c:cat>
            <c:numRef>
              <c:f>Sheet1!$A$41:$C$86</c:f>
              <c:numCache>
                <c:formatCode>General</c:formatCode>
                <c:ptCount val="46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</c:numCache>
            </c:numRef>
          </c:cat>
          <c:val>
            <c:numRef>
              <c:f>Sheet1!$D$41:$D$86</c:f>
              <c:numCache>
                <c:formatCode>General</c:formatCode>
                <c:ptCount val="4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7</c:v>
                </c:pt>
                <c:pt idx="28">
                  <c:v>7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 formatCode="_(* #,##0_);_(* \(#,##0\);_(* &quot;-&quot;_);_(@_)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 formatCode="_(* #,##0_);_(* \(#,##0\);_(* &quot;-&quot;_);_(@_)">
                  <c:v>5</c:v>
                </c:pt>
                <c:pt idx="41" formatCode="_(* #,##0_);_(* \(#,##0\);_(* &quot;-&quot;_);_(@_)">
                  <c:v>5</c:v>
                </c:pt>
                <c:pt idx="42" formatCode="_(* #,##0_);_(* \(#,##0\);_(* &quot;-&quot;_);_(@_)">
                  <c:v>4</c:v>
                </c:pt>
                <c:pt idx="43" formatCode="_(* #,##0_);_(* \(#,##0\);_(* &quot;-&quot;_);_(@_)">
                  <c:v>4</c:v>
                </c:pt>
                <c:pt idx="44" formatCode="_(* #,##0_);_(* \(#,##0\);_(* &quot;-&quot;_);_(@_)">
                  <c:v>4</c:v>
                </c:pt>
                <c:pt idx="45" formatCode="_(* #,##0_);_(* \(#,##0\);_(* &quot;-&quot;_);_(@_)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Sheet1!$E$40</c:f>
              <c:strCache>
                <c:ptCount val="1"/>
                <c:pt idx="0">
                  <c:v>National Private Banks</c:v>
                </c:pt>
              </c:strCache>
            </c:strRef>
          </c:tx>
          <c:cat>
            <c:numRef>
              <c:f>Sheet1!$A$41:$C$86</c:f>
              <c:numCache>
                <c:formatCode>General</c:formatCode>
                <c:ptCount val="46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</c:numCache>
            </c:numRef>
          </c:cat>
          <c:val>
            <c:numRef>
              <c:f>Sheet1!$E$41:$E$86</c:f>
              <c:numCache>
                <c:formatCode>General</c:formatCode>
                <c:ptCount val="46"/>
                <c:pt idx="0">
                  <c:v>121</c:v>
                </c:pt>
                <c:pt idx="1">
                  <c:v>122</c:v>
                </c:pt>
                <c:pt idx="2">
                  <c:v>122</c:v>
                </c:pt>
                <c:pt idx="3">
                  <c:v>126</c:v>
                </c:pt>
                <c:pt idx="4">
                  <c:v>129</c:v>
                </c:pt>
                <c:pt idx="5">
                  <c:v>126</c:v>
                </c:pt>
                <c:pt idx="6">
                  <c:v>114</c:v>
                </c:pt>
                <c:pt idx="7">
                  <c:v>107</c:v>
                </c:pt>
                <c:pt idx="8">
                  <c:v>97</c:v>
                </c:pt>
                <c:pt idx="9">
                  <c:v>91</c:v>
                </c:pt>
                <c:pt idx="10">
                  <c:v>85</c:v>
                </c:pt>
                <c:pt idx="11">
                  <c:v>83</c:v>
                </c:pt>
                <c:pt idx="12">
                  <c:v>78</c:v>
                </c:pt>
                <c:pt idx="13">
                  <c:v>76</c:v>
                </c:pt>
                <c:pt idx="14">
                  <c:v>75</c:v>
                </c:pt>
                <c:pt idx="15">
                  <c:v>71</c:v>
                </c:pt>
                <c:pt idx="16">
                  <c:v>70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67</c:v>
                </c:pt>
                <c:pt idx="21">
                  <c:v>66</c:v>
                </c:pt>
                <c:pt idx="22">
                  <c:v>91</c:v>
                </c:pt>
                <c:pt idx="23">
                  <c:v>109</c:v>
                </c:pt>
                <c:pt idx="24">
                  <c:v>129</c:v>
                </c:pt>
                <c:pt idx="25">
                  <c:v>144</c:v>
                </c:pt>
                <c:pt idx="26">
                  <c:v>161</c:v>
                </c:pt>
                <c:pt idx="27">
                  <c:v>166</c:v>
                </c:pt>
                <c:pt idx="28">
                  <c:v>165</c:v>
                </c:pt>
                <c:pt idx="29">
                  <c:v>164</c:v>
                </c:pt>
                <c:pt idx="30">
                  <c:v>144</c:v>
                </c:pt>
                <c:pt idx="31">
                  <c:v>130</c:v>
                </c:pt>
                <c:pt idx="32">
                  <c:v>92</c:v>
                </c:pt>
                <c:pt idx="33" formatCode="_(* #,##0_);_(* \(#,##0\);_(* &quot;-&quot;_);_(@_)">
                  <c:v>81</c:v>
                </c:pt>
                <c:pt idx="34" formatCode="_(* #,##0_);_(* \(#,##0\);_(* &quot;-&quot;_);_(@_)">
                  <c:v>80</c:v>
                </c:pt>
                <c:pt idx="35" formatCode="_(* #,##0_);_(* \(#,##0\);_(* &quot;-&quot;_);_(@_)">
                  <c:v>76</c:v>
                </c:pt>
                <c:pt idx="36" formatCode="_(* #,##0_);_(* \(#,##0\);_(* &quot;-&quot;_);_(@_)">
                  <c:v>76</c:v>
                </c:pt>
                <c:pt idx="37" formatCode="_(* #,##0_);_(* \(#,##0\);_(* &quot;-&quot;_);_(@_)">
                  <c:v>72</c:v>
                </c:pt>
                <c:pt idx="38" formatCode="_(* #,##0_);_(* \(#,##0\);_(* &quot;-&quot;_);_(@_)">
                  <c:v>71</c:v>
                </c:pt>
                <c:pt idx="39" formatCode="_(* #,##0_);_(* \(#,##0\);_(* &quot;-&quot;_);_(@_)">
                  <c:v>71</c:v>
                </c:pt>
                <c:pt idx="40" formatCode="_(* #,##0_);_(* \(#,##0\);_(* &quot;-&quot;_);_(@_)">
                  <c:v>71</c:v>
                </c:pt>
                <c:pt idx="41" formatCode="_(* #,##0_);_(* \(#,##0\);_(* &quot;-&quot;_);_(@_)">
                  <c:v>68</c:v>
                </c:pt>
                <c:pt idx="42" formatCode="_(* #,##0_);_(* \(#,##0\);_(* &quot;-&quot;_);_(@_)">
                  <c:v>65</c:v>
                </c:pt>
                <c:pt idx="43" formatCode="_(* #,##0_);_(* \(#,##0\);_(* &quot;-&quot;_);_(@_)">
                  <c:v>67</c:v>
                </c:pt>
                <c:pt idx="44" formatCode="_(* #,##0_);_(* \(#,##0\);_(* &quot;-&quot;_);_(@_)">
                  <c:v>66</c:v>
                </c:pt>
                <c:pt idx="45" formatCode="_(* #,##0_);_(* \(#,##0\);_(* &quot;-&quot;_);_(@_)">
                  <c:v>66</c:v>
                </c:pt>
              </c:numCache>
            </c:numRef>
          </c:val>
        </c:ser>
        <c:ser>
          <c:idx val="2"/>
          <c:order val="2"/>
          <c:tx>
            <c:strRef>
              <c:f>Sheet1!$F$40</c:f>
              <c:strCache>
                <c:ptCount val="1"/>
                <c:pt idx="0">
                  <c:v>Regional Development Banks</c:v>
                </c:pt>
              </c:strCache>
            </c:strRef>
          </c:tx>
          <c:cat>
            <c:numRef>
              <c:f>Sheet1!$A$41:$C$86</c:f>
              <c:numCache>
                <c:formatCode>General</c:formatCode>
                <c:ptCount val="46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</c:numCache>
            </c:numRef>
          </c:cat>
          <c:val>
            <c:numRef>
              <c:f>Sheet1!$F$41:$F$86</c:f>
              <c:numCache>
                <c:formatCode>General</c:formatCode>
                <c:ptCount val="46"/>
                <c:pt idx="0">
                  <c:v>23</c:v>
                </c:pt>
                <c:pt idx="1">
                  <c:v>23</c:v>
                </c:pt>
                <c:pt idx="2">
                  <c:v>23</c:v>
                </c:pt>
                <c:pt idx="3">
                  <c:v>25</c:v>
                </c:pt>
                <c:pt idx="4">
                  <c:v>25</c:v>
                </c:pt>
                <c:pt idx="5">
                  <c:v>26</c:v>
                </c:pt>
                <c:pt idx="6">
                  <c:v>26</c:v>
                </c:pt>
                <c:pt idx="7">
                  <c:v>26</c:v>
                </c:pt>
                <c:pt idx="8">
                  <c:v>26</c:v>
                </c:pt>
                <c:pt idx="9">
                  <c:v>26</c:v>
                </c:pt>
                <c:pt idx="10">
                  <c:v>26</c:v>
                </c:pt>
                <c:pt idx="11">
                  <c:v>26</c:v>
                </c:pt>
                <c:pt idx="12">
                  <c:v>26</c:v>
                </c:pt>
                <c:pt idx="13">
                  <c:v>26</c:v>
                </c:pt>
                <c:pt idx="14">
                  <c:v>26</c:v>
                </c:pt>
                <c:pt idx="15">
                  <c:v>26</c:v>
                </c:pt>
                <c:pt idx="16">
                  <c:v>27</c:v>
                </c:pt>
                <c:pt idx="17">
                  <c:v>27</c:v>
                </c:pt>
                <c:pt idx="18">
                  <c:v>27</c:v>
                </c:pt>
                <c:pt idx="19">
                  <c:v>27</c:v>
                </c:pt>
                <c:pt idx="20">
                  <c:v>27</c:v>
                </c:pt>
                <c:pt idx="21">
                  <c:v>27</c:v>
                </c:pt>
                <c:pt idx="22">
                  <c:v>27</c:v>
                </c:pt>
                <c:pt idx="23">
                  <c:v>27</c:v>
                </c:pt>
                <c:pt idx="24">
                  <c:v>27</c:v>
                </c:pt>
                <c:pt idx="25">
                  <c:v>27</c:v>
                </c:pt>
                <c:pt idx="26">
                  <c:v>27</c:v>
                </c:pt>
                <c:pt idx="27">
                  <c:v>27</c:v>
                </c:pt>
                <c:pt idx="28">
                  <c:v>27</c:v>
                </c:pt>
                <c:pt idx="29">
                  <c:v>27</c:v>
                </c:pt>
                <c:pt idx="30">
                  <c:v>27</c:v>
                </c:pt>
                <c:pt idx="31">
                  <c:v>27</c:v>
                </c:pt>
                <c:pt idx="32">
                  <c:v>27</c:v>
                </c:pt>
                <c:pt idx="33">
                  <c:v>26</c:v>
                </c:pt>
                <c:pt idx="34">
                  <c:v>26</c:v>
                </c:pt>
                <c:pt idx="35">
                  <c:v>26</c:v>
                </c:pt>
                <c:pt idx="36">
                  <c:v>26</c:v>
                </c:pt>
                <c:pt idx="37">
                  <c:v>26</c:v>
                </c:pt>
                <c:pt idx="38">
                  <c:v>26</c:v>
                </c:pt>
                <c:pt idx="39">
                  <c:v>26</c:v>
                </c:pt>
                <c:pt idx="40" formatCode="_(* #,##0_);_(* \(#,##0\);_(* &quot;-&quot;_);_(@_)">
                  <c:v>26</c:v>
                </c:pt>
                <c:pt idx="41" formatCode="_(* #,##0_);_(* \(#,##0\);_(* &quot;-&quot;_);_(@_)">
                  <c:v>26</c:v>
                </c:pt>
                <c:pt idx="42" formatCode="_(* #,##0_);_(* \(#,##0\);_(* &quot;-&quot;_);_(@_)">
                  <c:v>26</c:v>
                </c:pt>
                <c:pt idx="43" formatCode="_(* #,##0_);_(* \(#,##0\);_(* &quot;-&quot;_);_(@_)">
                  <c:v>26</c:v>
                </c:pt>
                <c:pt idx="44" formatCode="_(* #,##0_);_(* \(#,##0\);_(* &quot;-&quot;_);_(@_)">
                  <c:v>26</c:v>
                </c:pt>
                <c:pt idx="45" formatCode="_(* #,##0_);_(* \(#,##0\);_(* &quot;-&quot;_);_(@_)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Sheet1!$G$40</c:f>
              <c:strCache>
                <c:ptCount val="1"/>
                <c:pt idx="0">
                  <c:v>Joint Venture &amp; Foreign Owned Banks</c:v>
                </c:pt>
              </c:strCache>
            </c:strRef>
          </c:tx>
          <c:cat>
            <c:numRef>
              <c:f>Sheet1!$A$41:$C$86</c:f>
              <c:numCache>
                <c:formatCode>General</c:formatCode>
                <c:ptCount val="46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</c:numCache>
            </c:numRef>
          </c:cat>
          <c:val>
            <c:numRef>
              <c:f>Sheet1!$G$41:$G$86</c:f>
              <c:numCache>
                <c:formatCode>General</c:formatCode>
                <c:ptCount val="46"/>
                <c:pt idx="0">
                  <c:v>0</c:v>
                </c:pt>
                <c:pt idx="1">
                  <c:v>8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23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39</c:v>
                </c:pt>
                <c:pt idx="27">
                  <c:v>40</c:v>
                </c:pt>
                <c:pt idx="28">
                  <c:v>41</c:v>
                </c:pt>
                <c:pt idx="29">
                  <c:v>41</c:v>
                </c:pt>
                <c:pt idx="30">
                  <c:v>44</c:v>
                </c:pt>
                <c:pt idx="31">
                  <c:v>44</c:v>
                </c:pt>
                <c:pt idx="32">
                  <c:v>49</c:v>
                </c:pt>
                <c:pt idx="33" formatCode="_(* #,##0_);_(* \(#,##0\);_(* &quot;-&quot;_);_(@_)">
                  <c:v>39</c:v>
                </c:pt>
                <c:pt idx="34" formatCode="_(* #,##0_);_(* \(#,##0\);_(* &quot;-&quot;_);_(@_)">
                  <c:v>34</c:v>
                </c:pt>
                <c:pt idx="35" formatCode="_(* #,##0_);_(* \(#,##0\);_(* &quot;-&quot;_);_(@_)">
                  <c:v>34</c:v>
                </c:pt>
                <c:pt idx="36" formatCode="_(* #,##0_);_(* \(#,##0\);_(* &quot;-&quot;_);_(@_)">
                  <c:v>31</c:v>
                </c:pt>
                <c:pt idx="37" formatCode="_(* #,##0_);_(* \(#,##0\);_(* &quot;-&quot;_);_(@_)">
                  <c:v>30</c:v>
                </c:pt>
                <c:pt idx="38" formatCode="_(* #,##0_);_(* \(#,##0\);_(* &quot;-&quot;_);_(@_)">
                  <c:v>29</c:v>
                </c:pt>
                <c:pt idx="39" formatCode="_(* #,##0_);_(* \(#,##0\);_(* &quot;-&quot;_);_(@_)">
                  <c:v>28</c:v>
                </c:pt>
                <c:pt idx="40" formatCode="_(* #,##0_);_(* \(#,##0\);_(* &quot;-&quot;_);_(@_)">
                  <c:v>28</c:v>
                </c:pt>
                <c:pt idx="41" formatCode="_(* #,##0_);_(* \(#,##0\);_(* &quot;-&quot;_);_(@_)">
                  <c:v>25</c:v>
                </c:pt>
                <c:pt idx="42" formatCode="_(* #,##0_);_(* \(#,##0\);_(* &quot;-&quot;_);_(@_)">
                  <c:v>26</c:v>
                </c:pt>
                <c:pt idx="43" formatCode="_(* #,##0_);_(* \(#,##0\);_(* &quot;-&quot;_);_(@_)">
                  <c:v>25</c:v>
                </c:pt>
                <c:pt idx="44" formatCode="_(* #,##0_);_(* \(#,##0\);_(* &quot;-&quot;_);_(@_)">
                  <c:v>24</c:v>
                </c:pt>
                <c:pt idx="45" formatCode="_(* #,##0_);_(* \(#,##0\);_(* &quot;-&quot;_);_(@_)">
                  <c:v>24</c:v>
                </c:pt>
              </c:numCache>
            </c:numRef>
          </c:val>
        </c:ser>
        <c:dLbls/>
        <c:overlap val="100"/>
        <c:axId val="100258944"/>
        <c:axId val="100260480"/>
      </c:barChart>
      <c:catAx>
        <c:axId val="10025894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260480"/>
        <c:crosses val="autoZero"/>
        <c:auto val="1"/>
        <c:lblAlgn val="ctr"/>
        <c:lblOffset val="100"/>
        <c:tickLblSkip val="3"/>
      </c:catAx>
      <c:valAx>
        <c:axId val="100260480"/>
        <c:scaling>
          <c:orientation val="minMax"/>
          <c:max val="2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258944"/>
        <c:crosses val="autoZero"/>
        <c:crossBetween val="between"/>
      </c:valAx>
    </c:plotArea>
    <c:legend>
      <c:legendPos val="b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1"/>
  <c:chart>
    <c:plotArea>
      <c:layout/>
      <c:bar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'Listed companies'!$A$86:$A$98</c:f>
              <c:strCache>
                <c:ptCount val="13"/>
                <c:pt idx="0">
                  <c:v>Philippine SE</c:v>
                </c:pt>
                <c:pt idx="1">
                  <c:v>Indonesia SE</c:v>
                </c:pt>
                <c:pt idx="2">
                  <c:v>The SE of Thailand </c:v>
                </c:pt>
                <c:pt idx="3">
                  <c:v>Singapore Exchange</c:v>
                </c:pt>
                <c:pt idx="4">
                  <c:v>Bursa Malaysia</c:v>
                </c:pt>
                <c:pt idx="5">
                  <c:v>Shanghai SE</c:v>
                </c:pt>
                <c:pt idx="6">
                  <c:v>Shenzhen SE</c:v>
                </c:pt>
                <c:pt idx="7">
                  <c:v>Hong Kong Exchanges</c:v>
                </c:pt>
                <c:pt idx="8">
                  <c:v>National SE India</c:v>
                </c:pt>
                <c:pt idx="9">
                  <c:v>Korea Exchange</c:v>
                </c:pt>
                <c:pt idx="10">
                  <c:v>Australian SE</c:v>
                </c:pt>
                <c:pt idx="11">
                  <c:v>Japan Exchange Group</c:v>
                </c:pt>
                <c:pt idx="12">
                  <c:v>BSE India</c:v>
                </c:pt>
              </c:strCache>
            </c:strRef>
          </c:cat>
          <c:val>
            <c:numRef>
              <c:f>'Listed companies'!$B$86:$B$98</c:f>
              <c:numCache>
                <c:formatCode>_-* #,##0_-;\-* #,##0_-;_-* "-"??_-;_-@_-</c:formatCode>
                <c:ptCount val="13"/>
                <c:pt idx="0">
                  <c:v>254</c:v>
                </c:pt>
                <c:pt idx="1">
                  <c:v>459</c:v>
                </c:pt>
                <c:pt idx="2">
                  <c:v>558</c:v>
                </c:pt>
                <c:pt idx="3">
                  <c:v>776</c:v>
                </c:pt>
                <c:pt idx="4">
                  <c:v>920</c:v>
                </c:pt>
                <c:pt idx="5">
                  <c:v>954</c:v>
                </c:pt>
                <c:pt idx="6">
                  <c:v>1540</c:v>
                </c:pt>
                <c:pt idx="7">
                  <c:v>1547</c:v>
                </c:pt>
                <c:pt idx="8">
                  <c:v>1665</c:v>
                </c:pt>
                <c:pt idx="9">
                  <c:v>1784</c:v>
                </c:pt>
                <c:pt idx="10">
                  <c:v>2056</c:v>
                </c:pt>
                <c:pt idx="11">
                  <c:v>2304</c:v>
                </c:pt>
                <c:pt idx="12">
                  <c:v>5191</c:v>
                </c:pt>
              </c:numCache>
            </c:numRef>
          </c:val>
        </c:ser>
        <c:dLbls/>
        <c:axId val="101960320"/>
        <c:axId val="101970304"/>
      </c:barChart>
      <c:catAx>
        <c:axId val="1019603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970304"/>
        <c:crosses val="autoZero"/>
        <c:auto val="1"/>
        <c:lblAlgn val="ctr"/>
        <c:lblOffset val="100"/>
      </c:catAx>
      <c:valAx>
        <c:axId val="101970304"/>
        <c:scaling>
          <c:orientation val="minMax"/>
        </c:scaling>
        <c:axPos val="l"/>
        <c:numFmt formatCode="_-* #,##0_-;\-* #,##0_-;_-* &quot;-&quot;??_-;_-@_-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960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5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109531447457974"/>
          <c:y val="7.9040281935479836E-2"/>
          <c:w val="0.75957810829201911"/>
          <c:h val="0.84796520731768665"/>
        </c:manualLayout>
      </c:layout>
      <c:lineChart>
        <c:grouping val="standard"/>
        <c:ser>
          <c:idx val="0"/>
          <c:order val="0"/>
          <c:tx>
            <c:strRef>
              <c:f>Sheet2!$J$1</c:f>
              <c:strCache>
                <c:ptCount val="1"/>
                <c:pt idx="0">
                  <c:v>IHSG, Indonesia</c:v>
                </c:pt>
              </c:strCache>
            </c:strRef>
          </c:tx>
          <c:marker>
            <c:symbol val="none"/>
          </c:marker>
          <c:dLbls>
            <c:dLbl>
              <c:idx val="1200"/>
              <c:tx>
                <c:rich>
                  <a:bodyPr/>
                  <a:lstStyle/>
                  <a:p>
                    <a:r>
                      <a:rPr lang="en-US"/>
                      <a:t>IHSG, Indonesia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Sheet2!$B$2:$B$1202</c:f>
              <c:numCache>
                <c:formatCode>[$-409]d\-mmm\-yy;@</c:formatCode>
                <c:ptCount val="1201"/>
                <c:pt idx="0">
                  <c:v>39818</c:v>
                </c:pt>
                <c:pt idx="1">
                  <c:v>39819</c:v>
                </c:pt>
                <c:pt idx="2">
                  <c:v>39820</c:v>
                </c:pt>
                <c:pt idx="3">
                  <c:v>39821</c:v>
                </c:pt>
                <c:pt idx="4">
                  <c:v>39822</c:v>
                </c:pt>
                <c:pt idx="5">
                  <c:v>39825</c:v>
                </c:pt>
                <c:pt idx="6">
                  <c:v>39826</c:v>
                </c:pt>
                <c:pt idx="7">
                  <c:v>39827</c:v>
                </c:pt>
                <c:pt idx="8">
                  <c:v>39828</c:v>
                </c:pt>
                <c:pt idx="9">
                  <c:v>39829</c:v>
                </c:pt>
                <c:pt idx="10">
                  <c:v>39832</c:v>
                </c:pt>
                <c:pt idx="11">
                  <c:v>39833</c:v>
                </c:pt>
                <c:pt idx="12">
                  <c:v>39834</c:v>
                </c:pt>
                <c:pt idx="13">
                  <c:v>39835</c:v>
                </c:pt>
                <c:pt idx="14">
                  <c:v>39836</c:v>
                </c:pt>
                <c:pt idx="15">
                  <c:v>39840</c:v>
                </c:pt>
                <c:pt idx="16">
                  <c:v>39841</c:v>
                </c:pt>
                <c:pt idx="17">
                  <c:v>39842</c:v>
                </c:pt>
                <c:pt idx="18">
                  <c:v>39843</c:v>
                </c:pt>
                <c:pt idx="19">
                  <c:v>39848</c:v>
                </c:pt>
                <c:pt idx="20">
                  <c:v>39849</c:v>
                </c:pt>
                <c:pt idx="21">
                  <c:v>39850</c:v>
                </c:pt>
                <c:pt idx="22">
                  <c:v>39853</c:v>
                </c:pt>
                <c:pt idx="23">
                  <c:v>39854</c:v>
                </c:pt>
                <c:pt idx="24">
                  <c:v>39855</c:v>
                </c:pt>
                <c:pt idx="25">
                  <c:v>39856</c:v>
                </c:pt>
                <c:pt idx="26">
                  <c:v>39857</c:v>
                </c:pt>
                <c:pt idx="27">
                  <c:v>39860</c:v>
                </c:pt>
                <c:pt idx="28">
                  <c:v>39861</c:v>
                </c:pt>
                <c:pt idx="29">
                  <c:v>39862</c:v>
                </c:pt>
                <c:pt idx="30">
                  <c:v>39863</c:v>
                </c:pt>
                <c:pt idx="31">
                  <c:v>39864</c:v>
                </c:pt>
                <c:pt idx="32">
                  <c:v>39867</c:v>
                </c:pt>
                <c:pt idx="33">
                  <c:v>39868</c:v>
                </c:pt>
                <c:pt idx="34">
                  <c:v>39869</c:v>
                </c:pt>
                <c:pt idx="35">
                  <c:v>39870</c:v>
                </c:pt>
                <c:pt idx="36">
                  <c:v>39871</c:v>
                </c:pt>
                <c:pt idx="37">
                  <c:v>39875</c:v>
                </c:pt>
                <c:pt idx="38">
                  <c:v>39876</c:v>
                </c:pt>
                <c:pt idx="39">
                  <c:v>39877</c:v>
                </c:pt>
                <c:pt idx="40">
                  <c:v>39878</c:v>
                </c:pt>
                <c:pt idx="41">
                  <c:v>39882</c:v>
                </c:pt>
                <c:pt idx="42">
                  <c:v>39883</c:v>
                </c:pt>
                <c:pt idx="43">
                  <c:v>39884</c:v>
                </c:pt>
                <c:pt idx="44">
                  <c:v>39885</c:v>
                </c:pt>
                <c:pt idx="45">
                  <c:v>39888</c:v>
                </c:pt>
                <c:pt idx="46">
                  <c:v>39889</c:v>
                </c:pt>
                <c:pt idx="47">
                  <c:v>39890</c:v>
                </c:pt>
                <c:pt idx="48">
                  <c:v>39891</c:v>
                </c:pt>
                <c:pt idx="49">
                  <c:v>39892</c:v>
                </c:pt>
                <c:pt idx="50">
                  <c:v>39895</c:v>
                </c:pt>
                <c:pt idx="51">
                  <c:v>39896</c:v>
                </c:pt>
                <c:pt idx="52">
                  <c:v>39897</c:v>
                </c:pt>
                <c:pt idx="53">
                  <c:v>39898</c:v>
                </c:pt>
                <c:pt idx="54">
                  <c:v>39899</c:v>
                </c:pt>
                <c:pt idx="55">
                  <c:v>39902</c:v>
                </c:pt>
                <c:pt idx="56">
                  <c:v>39903</c:v>
                </c:pt>
                <c:pt idx="57">
                  <c:v>39904</c:v>
                </c:pt>
                <c:pt idx="58">
                  <c:v>39905</c:v>
                </c:pt>
                <c:pt idx="59">
                  <c:v>39906</c:v>
                </c:pt>
                <c:pt idx="60">
                  <c:v>39909</c:v>
                </c:pt>
                <c:pt idx="61">
                  <c:v>39910</c:v>
                </c:pt>
                <c:pt idx="62">
                  <c:v>39911</c:v>
                </c:pt>
                <c:pt idx="63">
                  <c:v>39916</c:v>
                </c:pt>
                <c:pt idx="64">
                  <c:v>39917</c:v>
                </c:pt>
                <c:pt idx="65">
                  <c:v>39918</c:v>
                </c:pt>
                <c:pt idx="66">
                  <c:v>39919</c:v>
                </c:pt>
                <c:pt idx="67">
                  <c:v>39920</c:v>
                </c:pt>
                <c:pt idx="68">
                  <c:v>39923</c:v>
                </c:pt>
                <c:pt idx="69">
                  <c:v>39924</c:v>
                </c:pt>
                <c:pt idx="70">
                  <c:v>39925</c:v>
                </c:pt>
                <c:pt idx="71">
                  <c:v>39926</c:v>
                </c:pt>
                <c:pt idx="72">
                  <c:v>39927</c:v>
                </c:pt>
                <c:pt idx="73">
                  <c:v>39930</c:v>
                </c:pt>
                <c:pt idx="74">
                  <c:v>39931</c:v>
                </c:pt>
                <c:pt idx="75">
                  <c:v>39932</c:v>
                </c:pt>
                <c:pt idx="76">
                  <c:v>39933</c:v>
                </c:pt>
                <c:pt idx="77">
                  <c:v>39934</c:v>
                </c:pt>
                <c:pt idx="78">
                  <c:v>39937</c:v>
                </c:pt>
                <c:pt idx="79">
                  <c:v>39938</c:v>
                </c:pt>
                <c:pt idx="80">
                  <c:v>39939</c:v>
                </c:pt>
                <c:pt idx="81">
                  <c:v>39940</c:v>
                </c:pt>
                <c:pt idx="82">
                  <c:v>39941</c:v>
                </c:pt>
                <c:pt idx="83">
                  <c:v>39944</c:v>
                </c:pt>
                <c:pt idx="84">
                  <c:v>39945</c:v>
                </c:pt>
                <c:pt idx="85">
                  <c:v>39946</c:v>
                </c:pt>
                <c:pt idx="86">
                  <c:v>39947</c:v>
                </c:pt>
                <c:pt idx="87">
                  <c:v>39948</c:v>
                </c:pt>
                <c:pt idx="88">
                  <c:v>39951</c:v>
                </c:pt>
                <c:pt idx="89">
                  <c:v>39952</c:v>
                </c:pt>
                <c:pt idx="90">
                  <c:v>39953</c:v>
                </c:pt>
                <c:pt idx="91">
                  <c:v>39955</c:v>
                </c:pt>
                <c:pt idx="92">
                  <c:v>39958</c:v>
                </c:pt>
                <c:pt idx="93">
                  <c:v>39959</c:v>
                </c:pt>
                <c:pt idx="94">
                  <c:v>39960</c:v>
                </c:pt>
                <c:pt idx="95">
                  <c:v>39961</c:v>
                </c:pt>
                <c:pt idx="96">
                  <c:v>39962</c:v>
                </c:pt>
                <c:pt idx="97">
                  <c:v>39965</c:v>
                </c:pt>
                <c:pt idx="98">
                  <c:v>39966</c:v>
                </c:pt>
                <c:pt idx="99">
                  <c:v>39967</c:v>
                </c:pt>
                <c:pt idx="100">
                  <c:v>39968</c:v>
                </c:pt>
                <c:pt idx="101">
                  <c:v>39969</c:v>
                </c:pt>
                <c:pt idx="102">
                  <c:v>39972</c:v>
                </c:pt>
                <c:pt idx="103">
                  <c:v>39973</c:v>
                </c:pt>
                <c:pt idx="104">
                  <c:v>39974</c:v>
                </c:pt>
                <c:pt idx="105">
                  <c:v>39975</c:v>
                </c:pt>
                <c:pt idx="106">
                  <c:v>39976</c:v>
                </c:pt>
                <c:pt idx="107">
                  <c:v>39979</c:v>
                </c:pt>
                <c:pt idx="108">
                  <c:v>39980</c:v>
                </c:pt>
                <c:pt idx="109">
                  <c:v>39981</c:v>
                </c:pt>
                <c:pt idx="110">
                  <c:v>39982</c:v>
                </c:pt>
                <c:pt idx="111">
                  <c:v>39983</c:v>
                </c:pt>
                <c:pt idx="112">
                  <c:v>39986</c:v>
                </c:pt>
                <c:pt idx="113">
                  <c:v>39987</c:v>
                </c:pt>
                <c:pt idx="114">
                  <c:v>39988</c:v>
                </c:pt>
                <c:pt idx="115">
                  <c:v>39989</c:v>
                </c:pt>
                <c:pt idx="116">
                  <c:v>39990</c:v>
                </c:pt>
                <c:pt idx="117">
                  <c:v>39993</c:v>
                </c:pt>
                <c:pt idx="118">
                  <c:v>39994</c:v>
                </c:pt>
                <c:pt idx="119">
                  <c:v>39995</c:v>
                </c:pt>
                <c:pt idx="120">
                  <c:v>39996</c:v>
                </c:pt>
                <c:pt idx="121">
                  <c:v>39997</c:v>
                </c:pt>
                <c:pt idx="122">
                  <c:v>40000</c:v>
                </c:pt>
                <c:pt idx="123">
                  <c:v>40001</c:v>
                </c:pt>
                <c:pt idx="124">
                  <c:v>40003</c:v>
                </c:pt>
                <c:pt idx="125">
                  <c:v>40004</c:v>
                </c:pt>
                <c:pt idx="126">
                  <c:v>40007</c:v>
                </c:pt>
                <c:pt idx="127">
                  <c:v>40008</c:v>
                </c:pt>
                <c:pt idx="128">
                  <c:v>40009</c:v>
                </c:pt>
                <c:pt idx="129">
                  <c:v>40010</c:v>
                </c:pt>
                <c:pt idx="130">
                  <c:v>40011</c:v>
                </c:pt>
                <c:pt idx="131">
                  <c:v>40015</c:v>
                </c:pt>
                <c:pt idx="132">
                  <c:v>40016</c:v>
                </c:pt>
                <c:pt idx="133">
                  <c:v>40017</c:v>
                </c:pt>
                <c:pt idx="134">
                  <c:v>40018</c:v>
                </c:pt>
                <c:pt idx="135">
                  <c:v>40021</c:v>
                </c:pt>
                <c:pt idx="136">
                  <c:v>40022</c:v>
                </c:pt>
                <c:pt idx="137" formatCode="d\-mmm\-yy">
                  <c:v>40023</c:v>
                </c:pt>
                <c:pt idx="138" formatCode="d\-mmm\-yy">
                  <c:v>40024</c:v>
                </c:pt>
                <c:pt idx="139" formatCode="d\-mmm\-yy">
                  <c:v>40025</c:v>
                </c:pt>
                <c:pt idx="140" formatCode="d\-mmm\-yy">
                  <c:v>40028</c:v>
                </c:pt>
                <c:pt idx="141" formatCode="d\-mmm\-yy">
                  <c:v>40029</c:v>
                </c:pt>
                <c:pt idx="142" formatCode="d\-mmm\-yy">
                  <c:v>40030</c:v>
                </c:pt>
                <c:pt idx="143" formatCode="d\-mmm\-yy">
                  <c:v>40031</c:v>
                </c:pt>
                <c:pt idx="144" formatCode="d\-mmm\-yy">
                  <c:v>40032</c:v>
                </c:pt>
                <c:pt idx="145" formatCode="d\-mmm\-yy">
                  <c:v>40035</c:v>
                </c:pt>
                <c:pt idx="146">
                  <c:v>40036</c:v>
                </c:pt>
                <c:pt idx="147">
                  <c:v>40037</c:v>
                </c:pt>
                <c:pt idx="148">
                  <c:v>40038</c:v>
                </c:pt>
                <c:pt idx="149">
                  <c:v>40039</c:v>
                </c:pt>
                <c:pt idx="150">
                  <c:v>40043</c:v>
                </c:pt>
                <c:pt idx="151">
                  <c:v>40044</c:v>
                </c:pt>
                <c:pt idx="152">
                  <c:v>40045</c:v>
                </c:pt>
                <c:pt idx="153">
                  <c:v>40046</c:v>
                </c:pt>
                <c:pt idx="154">
                  <c:v>40049</c:v>
                </c:pt>
                <c:pt idx="155">
                  <c:v>40050</c:v>
                </c:pt>
                <c:pt idx="156">
                  <c:v>40051</c:v>
                </c:pt>
                <c:pt idx="157">
                  <c:v>40052</c:v>
                </c:pt>
                <c:pt idx="158">
                  <c:v>40053</c:v>
                </c:pt>
                <c:pt idx="159">
                  <c:v>40056</c:v>
                </c:pt>
                <c:pt idx="160">
                  <c:v>40057</c:v>
                </c:pt>
                <c:pt idx="161">
                  <c:v>40058</c:v>
                </c:pt>
                <c:pt idx="162">
                  <c:v>40059</c:v>
                </c:pt>
                <c:pt idx="163">
                  <c:v>40060</c:v>
                </c:pt>
                <c:pt idx="164">
                  <c:v>40063</c:v>
                </c:pt>
                <c:pt idx="165">
                  <c:v>40064</c:v>
                </c:pt>
                <c:pt idx="166">
                  <c:v>40065</c:v>
                </c:pt>
                <c:pt idx="167">
                  <c:v>40066</c:v>
                </c:pt>
                <c:pt idx="168">
                  <c:v>40067</c:v>
                </c:pt>
                <c:pt idx="169">
                  <c:v>40070</c:v>
                </c:pt>
                <c:pt idx="170">
                  <c:v>40071</c:v>
                </c:pt>
                <c:pt idx="171">
                  <c:v>40072</c:v>
                </c:pt>
                <c:pt idx="172">
                  <c:v>40073</c:v>
                </c:pt>
                <c:pt idx="173">
                  <c:v>40080</c:v>
                </c:pt>
                <c:pt idx="174">
                  <c:v>40081</c:v>
                </c:pt>
                <c:pt idx="175">
                  <c:v>40084</c:v>
                </c:pt>
                <c:pt idx="176">
                  <c:v>40085</c:v>
                </c:pt>
                <c:pt idx="177">
                  <c:v>40086</c:v>
                </c:pt>
                <c:pt idx="178">
                  <c:v>40087</c:v>
                </c:pt>
                <c:pt idx="179">
                  <c:v>40088</c:v>
                </c:pt>
                <c:pt idx="180">
                  <c:v>40091</c:v>
                </c:pt>
                <c:pt idx="181">
                  <c:v>40092</c:v>
                </c:pt>
                <c:pt idx="182">
                  <c:v>40093</c:v>
                </c:pt>
                <c:pt idx="183">
                  <c:v>40094</c:v>
                </c:pt>
                <c:pt idx="184">
                  <c:v>40095</c:v>
                </c:pt>
                <c:pt idx="185">
                  <c:v>40098</c:v>
                </c:pt>
                <c:pt idx="186">
                  <c:v>40099</c:v>
                </c:pt>
                <c:pt idx="187">
                  <c:v>40100</c:v>
                </c:pt>
                <c:pt idx="188">
                  <c:v>40101</c:v>
                </c:pt>
                <c:pt idx="189">
                  <c:v>40102</c:v>
                </c:pt>
                <c:pt idx="190">
                  <c:v>40105</c:v>
                </c:pt>
                <c:pt idx="191">
                  <c:v>40106</c:v>
                </c:pt>
                <c:pt idx="192">
                  <c:v>40107</c:v>
                </c:pt>
                <c:pt idx="193">
                  <c:v>40108</c:v>
                </c:pt>
                <c:pt idx="194">
                  <c:v>40109</c:v>
                </c:pt>
                <c:pt idx="195">
                  <c:v>40112</c:v>
                </c:pt>
                <c:pt idx="196">
                  <c:v>40113</c:v>
                </c:pt>
                <c:pt idx="197">
                  <c:v>40114</c:v>
                </c:pt>
                <c:pt idx="198">
                  <c:v>40115</c:v>
                </c:pt>
                <c:pt idx="199">
                  <c:v>40116</c:v>
                </c:pt>
                <c:pt idx="200">
                  <c:v>40119</c:v>
                </c:pt>
                <c:pt idx="201">
                  <c:v>40120</c:v>
                </c:pt>
                <c:pt idx="202">
                  <c:v>40121</c:v>
                </c:pt>
                <c:pt idx="203">
                  <c:v>40122</c:v>
                </c:pt>
                <c:pt idx="204">
                  <c:v>40123</c:v>
                </c:pt>
                <c:pt idx="205">
                  <c:v>40126</c:v>
                </c:pt>
                <c:pt idx="206">
                  <c:v>40127</c:v>
                </c:pt>
                <c:pt idx="207">
                  <c:v>40128</c:v>
                </c:pt>
                <c:pt idx="208">
                  <c:v>40129</c:v>
                </c:pt>
                <c:pt idx="209">
                  <c:v>40130</c:v>
                </c:pt>
                <c:pt idx="210">
                  <c:v>40133</c:v>
                </c:pt>
                <c:pt idx="211">
                  <c:v>40134</c:v>
                </c:pt>
                <c:pt idx="212">
                  <c:v>40135</c:v>
                </c:pt>
                <c:pt idx="213">
                  <c:v>40136</c:v>
                </c:pt>
                <c:pt idx="214">
                  <c:v>40137</c:v>
                </c:pt>
                <c:pt idx="215">
                  <c:v>40140</c:v>
                </c:pt>
                <c:pt idx="216">
                  <c:v>39818</c:v>
                </c:pt>
                <c:pt idx="217">
                  <c:v>39819</c:v>
                </c:pt>
                <c:pt idx="218">
                  <c:v>39820</c:v>
                </c:pt>
                <c:pt idx="219">
                  <c:v>39821</c:v>
                </c:pt>
                <c:pt idx="220">
                  <c:v>39822</c:v>
                </c:pt>
                <c:pt idx="221">
                  <c:v>39825</c:v>
                </c:pt>
                <c:pt idx="222">
                  <c:v>39826</c:v>
                </c:pt>
                <c:pt idx="223">
                  <c:v>39827</c:v>
                </c:pt>
                <c:pt idx="224">
                  <c:v>39828</c:v>
                </c:pt>
                <c:pt idx="225">
                  <c:v>39829</c:v>
                </c:pt>
                <c:pt idx="226">
                  <c:v>39832</c:v>
                </c:pt>
                <c:pt idx="227">
                  <c:v>39833</c:v>
                </c:pt>
                <c:pt idx="228">
                  <c:v>39834</c:v>
                </c:pt>
                <c:pt idx="229">
                  <c:v>39835</c:v>
                </c:pt>
                <c:pt idx="230">
                  <c:v>39836</c:v>
                </c:pt>
                <c:pt idx="231">
                  <c:v>39840</c:v>
                </c:pt>
                <c:pt idx="232">
                  <c:v>39841</c:v>
                </c:pt>
                <c:pt idx="233">
                  <c:v>39842</c:v>
                </c:pt>
                <c:pt idx="234">
                  <c:v>39843</c:v>
                </c:pt>
                <c:pt idx="235">
                  <c:v>39848</c:v>
                </c:pt>
                <c:pt idx="236">
                  <c:v>39849</c:v>
                </c:pt>
                <c:pt idx="237">
                  <c:v>39850</c:v>
                </c:pt>
                <c:pt idx="238">
                  <c:v>39853</c:v>
                </c:pt>
                <c:pt idx="239">
                  <c:v>39854</c:v>
                </c:pt>
                <c:pt idx="240">
                  <c:v>39855</c:v>
                </c:pt>
                <c:pt idx="241">
                  <c:v>39856</c:v>
                </c:pt>
                <c:pt idx="242">
                  <c:v>39857</c:v>
                </c:pt>
                <c:pt idx="243">
                  <c:v>39860</c:v>
                </c:pt>
                <c:pt idx="244">
                  <c:v>39861</c:v>
                </c:pt>
                <c:pt idx="245">
                  <c:v>39862</c:v>
                </c:pt>
                <c:pt idx="246">
                  <c:v>39863</c:v>
                </c:pt>
                <c:pt idx="247">
                  <c:v>39864</c:v>
                </c:pt>
                <c:pt idx="248">
                  <c:v>39867</c:v>
                </c:pt>
                <c:pt idx="249">
                  <c:v>39868</c:v>
                </c:pt>
                <c:pt idx="250">
                  <c:v>39869</c:v>
                </c:pt>
                <c:pt idx="251">
                  <c:v>39870</c:v>
                </c:pt>
                <c:pt idx="252">
                  <c:v>39871</c:v>
                </c:pt>
                <c:pt idx="253">
                  <c:v>39875</c:v>
                </c:pt>
                <c:pt idx="254">
                  <c:v>39876</c:v>
                </c:pt>
                <c:pt idx="255">
                  <c:v>39877</c:v>
                </c:pt>
                <c:pt idx="256">
                  <c:v>39878</c:v>
                </c:pt>
                <c:pt idx="257">
                  <c:v>39882</c:v>
                </c:pt>
                <c:pt idx="258">
                  <c:v>39883</c:v>
                </c:pt>
                <c:pt idx="259">
                  <c:v>39884</c:v>
                </c:pt>
                <c:pt idx="260">
                  <c:v>39885</c:v>
                </c:pt>
                <c:pt idx="261">
                  <c:v>39888</c:v>
                </c:pt>
                <c:pt idx="262">
                  <c:v>39889</c:v>
                </c:pt>
                <c:pt idx="263">
                  <c:v>39890</c:v>
                </c:pt>
                <c:pt idx="264">
                  <c:v>39891</c:v>
                </c:pt>
                <c:pt idx="265">
                  <c:v>39892</c:v>
                </c:pt>
                <c:pt idx="266">
                  <c:v>39895</c:v>
                </c:pt>
                <c:pt idx="267">
                  <c:v>39896</c:v>
                </c:pt>
                <c:pt idx="268">
                  <c:v>39897</c:v>
                </c:pt>
                <c:pt idx="269">
                  <c:v>39898</c:v>
                </c:pt>
                <c:pt idx="270">
                  <c:v>39899</c:v>
                </c:pt>
                <c:pt idx="271">
                  <c:v>39902</c:v>
                </c:pt>
                <c:pt idx="272">
                  <c:v>39903</c:v>
                </c:pt>
                <c:pt idx="273">
                  <c:v>39904</c:v>
                </c:pt>
                <c:pt idx="274">
                  <c:v>39905</c:v>
                </c:pt>
                <c:pt idx="275">
                  <c:v>39906</c:v>
                </c:pt>
                <c:pt idx="276">
                  <c:v>39909</c:v>
                </c:pt>
                <c:pt idx="277">
                  <c:v>39910</c:v>
                </c:pt>
                <c:pt idx="278">
                  <c:v>39911</c:v>
                </c:pt>
                <c:pt idx="279">
                  <c:v>39916</c:v>
                </c:pt>
                <c:pt idx="280">
                  <c:v>39917</c:v>
                </c:pt>
                <c:pt idx="281">
                  <c:v>39918</c:v>
                </c:pt>
                <c:pt idx="282">
                  <c:v>39919</c:v>
                </c:pt>
                <c:pt idx="283">
                  <c:v>39920</c:v>
                </c:pt>
                <c:pt idx="284">
                  <c:v>39923</c:v>
                </c:pt>
                <c:pt idx="285">
                  <c:v>39924</c:v>
                </c:pt>
                <c:pt idx="286">
                  <c:v>39925</c:v>
                </c:pt>
                <c:pt idx="287">
                  <c:v>39926</c:v>
                </c:pt>
                <c:pt idx="288">
                  <c:v>39927</c:v>
                </c:pt>
                <c:pt idx="289">
                  <c:v>39930</c:v>
                </c:pt>
                <c:pt idx="290">
                  <c:v>39931</c:v>
                </c:pt>
                <c:pt idx="291">
                  <c:v>39932</c:v>
                </c:pt>
                <c:pt idx="292">
                  <c:v>39933</c:v>
                </c:pt>
                <c:pt idx="293">
                  <c:v>39934</c:v>
                </c:pt>
                <c:pt idx="294">
                  <c:v>39937</c:v>
                </c:pt>
                <c:pt idx="295">
                  <c:v>39938</c:v>
                </c:pt>
                <c:pt idx="296">
                  <c:v>39939</c:v>
                </c:pt>
                <c:pt idx="297">
                  <c:v>39940</c:v>
                </c:pt>
                <c:pt idx="298">
                  <c:v>39941</c:v>
                </c:pt>
                <c:pt idx="299">
                  <c:v>39944</c:v>
                </c:pt>
                <c:pt idx="300">
                  <c:v>39945</c:v>
                </c:pt>
                <c:pt idx="301">
                  <c:v>39946</c:v>
                </c:pt>
                <c:pt idx="302">
                  <c:v>39947</c:v>
                </c:pt>
                <c:pt idx="303">
                  <c:v>39948</c:v>
                </c:pt>
                <c:pt idx="304">
                  <c:v>39951</c:v>
                </c:pt>
                <c:pt idx="305">
                  <c:v>39952</c:v>
                </c:pt>
                <c:pt idx="306">
                  <c:v>39953</c:v>
                </c:pt>
                <c:pt idx="307">
                  <c:v>39955</c:v>
                </c:pt>
                <c:pt idx="308">
                  <c:v>39958</c:v>
                </c:pt>
                <c:pt idx="309">
                  <c:v>39959</c:v>
                </c:pt>
                <c:pt idx="310">
                  <c:v>39960</c:v>
                </c:pt>
                <c:pt idx="311">
                  <c:v>39961</c:v>
                </c:pt>
                <c:pt idx="312">
                  <c:v>39962</c:v>
                </c:pt>
                <c:pt idx="313">
                  <c:v>39965</c:v>
                </c:pt>
                <c:pt idx="314">
                  <c:v>39966</c:v>
                </c:pt>
                <c:pt idx="315">
                  <c:v>39967</c:v>
                </c:pt>
                <c:pt idx="316">
                  <c:v>39968</c:v>
                </c:pt>
                <c:pt idx="317">
                  <c:v>39969</c:v>
                </c:pt>
                <c:pt idx="318">
                  <c:v>39972</c:v>
                </c:pt>
                <c:pt idx="319">
                  <c:v>39973</c:v>
                </c:pt>
                <c:pt idx="320">
                  <c:v>39974</c:v>
                </c:pt>
                <c:pt idx="321">
                  <c:v>39975</c:v>
                </c:pt>
                <c:pt idx="322">
                  <c:v>39976</c:v>
                </c:pt>
                <c:pt idx="323">
                  <c:v>39979</c:v>
                </c:pt>
                <c:pt idx="324">
                  <c:v>39980</c:v>
                </c:pt>
                <c:pt idx="325">
                  <c:v>39981</c:v>
                </c:pt>
                <c:pt idx="326">
                  <c:v>39982</c:v>
                </c:pt>
                <c:pt idx="327">
                  <c:v>39983</c:v>
                </c:pt>
                <c:pt idx="328">
                  <c:v>39986</c:v>
                </c:pt>
                <c:pt idx="329">
                  <c:v>39987</c:v>
                </c:pt>
                <c:pt idx="330">
                  <c:v>39988</c:v>
                </c:pt>
                <c:pt idx="331">
                  <c:v>39989</c:v>
                </c:pt>
                <c:pt idx="332">
                  <c:v>39990</c:v>
                </c:pt>
                <c:pt idx="333">
                  <c:v>39993</c:v>
                </c:pt>
                <c:pt idx="334">
                  <c:v>39994</c:v>
                </c:pt>
                <c:pt idx="335">
                  <c:v>39995</c:v>
                </c:pt>
                <c:pt idx="336">
                  <c:v>39996</c:v>
                </c:pt>
                <c:pt idx="337">
                  <c:v>39997</c:v>
                </c:pt>
                <c:pt idx="338">
                  <c:v>40000</c:v>
                </c:pt>
                <c:pt idx="339">
                  <c:v>40001</c:v>
                </c:pt>
                <c:pt idx="340">
                  <c:v>40003</c:v>
                </c:pt>
                <c:pt idx="341">
                  <c:v>40004</c:v>
                </c:pt>
                <c:pt idx="342">
                  <c:v>40007</c:v>
                </c:pt>
                <c:pt idx="343">
                  <c:v>40008</c:v>
                </c:pt>
                <c:pt idx="344">
                  <c:v>40009</c:v>
                </c:pt>
                <c:pt idx="345">
                  <c:v>40010</c:v>
                </c:pt>
                <c:pt idx="346">
                  <c:v>40011</c:v>
                </c:pt>
                <c:pt idx="347">
                  <c:v>40015</c:v>
                </c:pt>
                <c:pt idx="348">
                  <c:v>40016</c:v>
                </c:pt>
                <c:pt idx="349">
                  <c:v>40017</c:v>
                </c:pt>
                <c:pt idx="350">
                  <c:v>40018</c:v>
                </c:pt>
                <c:pt idx="351">
                  <c:v>40021</c:v>
                </c:pt>
                <c:pt idx="352">
                  <c:v>40022</c:v>
                </c:pt>
                <c:pt idx="353">
                  <c:v>40023</c:v>
                </c:pt>
                <c:pt idx="354">
                  <c:v>40024</c:v>
                </c:pt>
                <c:pt idx="355">
                  <c:v>40025</c:v>
                </c:pt>
                <c:pt idx="356">
                  <c:v>40028</c:v>
                </c:pt>
                <c:pt idx="357">
                  <c:v>40029</c:v>
                </c:pt>
                <c:pt idx="358">
                  <c:v>40030</c:v>
                </c:pt>
                <c:pt idx="359">
                  <c:v>40031</c:v>
                </c:pt>
                <c:pt idx="360">
                  <c:v>40032</c:v>
                </c:pt>
                <c:pt idx="361">
                  <c:v>40035</c:v>
                </c:pt>
                <c:pt idx="362">
                  <c:v>40036</c:v>
                </c:pt>
                <c:pt idx="363">
                  <c:v>40037</c:v>
                </c:pt>
                <c:pt idx="364">
                  <c:v>40038</c:v>
                </c:pt>
                <c:pt idx="365">
                  <c:v>40039</c:v>
                </c:pt>
                <c:pt idx="366">
                  <c:v>40043</c:v>
                </c:pt>
                <c:pt idx="367">
                  <c:v>40044</c:v>
                </c:pt>
                <c:pt idx="368">
                  <c:v>40045</c:v>
                </c:pt>
                <c:pt idx="369">
                  <c:v>40046</c:v>
                </c:pt>
                <c:pt idx="370">
                  <c:v>40049</c:v>
                </c:pt>
                <c:pt idx="371">
                  <c:v>40050</c:v>
                </c:pt>
                <c:pt idx="372">
                  <c:v>40051</c:v>
                </c:pt>
                <c:pt idx="373">
                  <c:v>40052</c:v>
                </c:pt>
                <c:pt idx="374">
                  <c:v>40053</c:v>
                </c:pt>
                <c:pt idx="375">
                  <c:v>40056</c:v>
                </c:pt>
                <c:pt idx="376">
                  <c:v>40057</c:v>
                </c:pt>
                <c:pt idx="377">
                  <c:v>40058</c:v>
                </c:pt>
                <c:pt idx="378">
                  <c:v>40059</c:v>
                </c:pt>
                <c:pt idx="379">
                  <c:v>40060</c:v>
                </c:pt>
                <c:pt idx="380">
                  <c:v>40063</c:v>
                </c:pt>
                <c:pt idx="381">
                  <c:v>40064</c:v>
                </c:pt>
                <c:pt idx="382">
                  <c:v>40065</c:v>
                </c:pt>
                <c:pt idx="383">
                  <c:v>40066</c:v>
                </c:pt>
                <c:pt idx="384">
                  <c:v>40067</c:v>
                </c:pt>
                <c:pt idx="385">
                  <c:v>40070</c:v>
                </c:pt>
                <c:pt idx="386">
                  <c:v>40071</c:v>
                </c:pt>
                <c:pt idx="387">
                  <c:v>40072</c:v>
                </c:pt>
                <c:pt idx="388">
                  <c:v>40073</c:v>
                </c:pt>
                <c:pt idx="389">
                  <c:v>40080</c:v>
                </c:pt>
                <c:pt idx="390">
                  <c:v>40081</c:v>
                </c:pt>
                <c:pt idx="391">
                  <c:v>40084</c:v>
                </c:pt>
                <c:pt idx="392">
                  <c:v>40085</c:v>
                </c:pt>
                <c:pt idx="393">
                  <c:v>40086</c:v>
                </c:pt>
                <c:pt idx="394">
                  <c:v>40087</c:v>
                </c:pt>
                <c:pt idx="395">
                  <c:v>40088</c:v>
                </c:pt>
                <c:pt idx="396">
                  <c:v>40091</c:v>
                </c:pt>
                <c:pt idx="397">
                  <c:v>40092</c:v>
                </c:pt>
                <c:pt idx="398">
                  <c:v>40093</c:v>
                </c:pt>
                <c:pt idx="399">
                  <c:v>40094</c:v>
                </c:pt>
                <c:pt idx="400">
                  <c:v>40095</c:v>
                </c:pt>
                <c:pt idx="401">
                  <c:v>40098</c:v>
                </c:pt>
                <c:pt idx="402">
                  <c:v>40099</c:v>
                </c:pt>
                <c:pt idx="403">
                  <c:v>40100</c:v>
                </c:pt>
                <c:pt idx="404">
                  <c:v>40101</c:v>
                </c:pt>
                <c:pt idx="405">
                  <c:v>40102</c:v>
                </c:pt>
                <c:pt idx="406">
                  <c:v>40105</c:v>
                </c:pt>
                <c:pt idx="407">
                  <c:v>40106</c:v>
                </c:pt>
                <c:pt idx="408">
                  <c:v>40107</c:v>
                </c:pt>
                <c:pt idx="409">
                  <c:v>40108</c:v>
                </c:pt>
                <c:pt idx="410">
                  <c:v>40109</c:v>
                </c:pt>
                <c:pt idx="411">
                  <c:v>40112</c:v>
                </c:pt>
                <c:pt idx="412">
                  <c:v>40113</c:v>
                </c:pt>
                <c:pt idx="413">
                  <c:v>40114</c:v>
                </c:pt>
                <c:pt idx="414">
                  <c:v>40115</c:v>
                </c:pt>
                <c:pt idx="415">
                  <c:v>40116</c:v>
                </c:pt>
                <c:pt idx="416">
                  <c:v>40119</c:v>
                </c:pt>
                <c:pt idx="417">
                  <c:v>40120</c:v>
                </c:pt>
                <c:pt idx="418">
                  <c:v>40121</c:v>
                </c:pt>
                <c:pt idx="419">
                  <c:v>40122</c:v>
                </c:pt>
                <c:pt idx="420">
                  <c:v>40123</c:v>
                </c:pt>
                <c:pt idx="421">
                  <c:v>40126</c:v>
                </c:pt>
                <c:pt idx="422">
                  <c:v>40127</c:v>
                </c:pt>
                <c:pt idx="423">
                  <c:v>40128</c:v>
                </c:pt>
                <c:pt idx="424">
                  <c:v>40129</c:v>
                </c:pt>
                <c:pt idx="425">
                  <c:v>40130</c:v>
                </c:pt>
                <c:pt idx="426">
                  <c:v>40133</c:v>
                </c:pt>
                <c:pt idx="427">
                  <c:v>40134</c:v>
                </c:pt>
                <c:pt idx="428">
                  <c:v>40135</c:v>
                </c:pt>
                <c:pt idx="429">
                  <c:v>40136</c:v>
                </c:pt>
                <c:pt idx="430">
                  <c:v>40137</c:v>
                </c:pt>
                <c:pt idx="431">
                  <c:v>40140</c:v>
                </c:pt>
                <c:pt idx="432">
                  <c:v>40141</c:v>
                </c:pt>
                <c:pt idx="433">
                  <c:v>40142</c:v>
                </c:pt>
                <c:pt idx="434">
                  <c:v>40143</c:v>
                </c:pt>
                <c:pt idx="435">
                  <c:v>40147</c:v>
                </c:pt>
                <c:pt idx="436">
                  <c:v>40148</c:v>
                </c:pt>
                <c:pt idx="437">
                  <c:v>40149</c:v>
                </c:pt>
                <c:pt idx="438">
                  <c:v>40150</c:v>
                </c:pt>
                <c:pt idx="439">
                  <c:v>40151</c:v>
                </c:pt>
                <c:pt idx="440">
                  <c:v>40154</c:v>
                </c:pt>
                <c:pt idx="441">
                  <c:v>40155</c:v>
                </c:pt>
                <c:pt idx="442">
                  <c:v>40156</c:v>
                </c:pt>
                <c:pt idx="443">
                  <c:v>40157</c:v>
                </c:pt>
                <c:pt idx="444">
                  <c:v>40158</c:v>
                </c:pt>
                <c:pt idx="445">
                  <c:v>40161</c:v>
                </c:pt>
                <c:pt idx="446">
                  <c:v>40162</c:v>
                </c:pt>
                <c:pt idx="447">
                  <c:v>40163</c:v>
                </c:pt>
                <c:pt idx="448">
                  <c:v>40164</c:v>
                </c:pt>
                <c:pt idx="449">
                  <c:v>40168</c:v>
                </c:pt>
                <c:pt idx="450">
                  <c:v>40169</c:v>
                </c:pt>
                <c:pt idx="451">
                  <c:v>40170</c:v>
                </c:pt>
                <c:pt idx="452">
                  <c:v>40171</c:v>
                </c:pt>
                <c:pt idx="453">
                  <c:v>40175</c:v>
                </c:pt>
                <c:pt idx="454">
                  <c:v>40176</c:v>
                </c:pt>
                <c:pt idx="455">
                  <c:v>40177</c:v>
                </c:pt>
                <c:pt idx="456">
                  <c:v>40182</c:v>
                </c:pt>
                <c:pt idx="457">
                  <c:v>40183</c:v>
                </c:pt>
                <c:pt idx="458">
                  <c:v>40184</c:v>
                </c:pt>
                <c:pt idx="459">
                  <c:v>40185</c:v>
                </c:pt>
                <c:pt idx="460">
                  <c:v>40186</c:v>
                </c:pt>
                <c:pt idx="461">
                  <c:v>40189</c:v>
                </c:pt>
                <c:pt idx="462">
                  <c:v>40190</c:v>
                </c:pt>
                <c:pt idx="463">
                  <c:v>40191</c:v>
                </c:pt>
                <c:pt idx="464">
                  <c:v>40192</c:v>
                </c:pt>
                <c:pt idx="465">
                  <c:v>40193</c:v>
                </c:pt>
                <c:pt idx="466">
                  <c:v>40196</c:v>
                </c:pt>
                <c:pt idx="467">
                  <c:v>40197</c:v>
                </c:pt>
                <c:pt idx="468">
                  <c:v>40198</c:v>
                </c:pt>
                <c:pt idx="469">
                  <c:v>40199</c:v>
                </c:pt>
                <c:pt idx="470">
                  <c:v>40200</c:v>
                </c:pt>
                <c:pt idx="471">
                  <c:v>40203</c:v>
                </c:pt>
                <c:pt idx="472">
                  <c:v>40204</c:v>
                </c:pt>
                <c:pt idx="473">
                  <c:v>40205</c:v>
                </c:pt>
                <c:pt idx="474">
                  <c:v>40206</c:v>
                </c:pt>
                <c:pt idx="475">
                  <c:v>40207</c:v>
                </c:pt>
                <c:pt idx="476">
                  <c:v>40210</c:v>
                </c:pt>
                <c:pt idx="477">
                  <c:v>40211</c:v>
                </c:pt>
                <c:pt idx="478">
                  <c:v>40212</c:v>
                </c:pt>
                <c:pt idx="479">
                  <c:v>40213</c:v>
                </c:pt>
                <c:pt idx="480">
                  <c:v>40214</c:v>
                </c:pt>
                <c:pt idx="481">
                  <c:v>40217</c:v>
                </c:pt>
                <c:pt idx="482">
                  <c:v>40218</c:v>
                </c:pt>
                <c:pt idx="483">
                  <c:v>40219</c:v>
                </c:pt>
                <c:pt idx="484">
                  <c:v>40220</c:v>
                </c:pt>
                <c:pt idx="485">
                  <c:v>40221</c:v>
                </c:pt>
                <c:pt idx="486">
                  <c:v>40224</c:v>
                </c:pt>
                <c:pt idx="487">
                  <c:v>40225</c:v>
                </c:pt>
                <c:pt idx="488">
                  <c:v>40226</c:v>
                </c:pt>
                <c:pt idx="489">
                  <c:v>40227</c:v>
                </c:pt>
                <c:pt idx="490">
                  <c:v>40228</c:v>
                </c:pt>
                <c:pt idx="491">
                  <c:v>40231</c:v>
                </c:pt>
                <c:pt idx="492">
                  <c:v>40232</c:v>
                </c:pt>
                <c:pt idx="493">
                  <c:v>40233</c:v>
                </c:pt>
                <c:pt idx="494">
                  <c:v>40234</c:v>
                </c:pt>
                <c:pt idx="495">
                  <c:v>40238</c:v>
                </c:pt>
                <c:pt idx="496">
                  <c:v>40239</c:v>
                </c:pt>
                <c:pt idx="497">
                  <c:v>40240</c:v>
                </c:pt>
                <c:pt idx="498">
                  <c:v>40241</c:v>
                </c:pt>
                <c:pt idx="499">
                  <c:v>40242</c:v>
                </c:pt>
                <c:pt idx="500">
                  <c:v>40245</c:v>
                </c:pt>
                <c:pt idx="501">
                  <c:v>40246</c:v>
                </c:pt>
                <c:pt idx="502">
                  <c:v>40247</c:v>
                </c:pt>
                <c:pt idx="503">
                  <c:v>40248</c:v>
                </c:pt>
                <c:pt idx="504">
                  <c:v>40249</c:v>
                </c:pt>
                <c:pt idx="505">
                  <c:v>40252</c:v>
                </c:pt>
                <c:pt idx="506">
                  <c:v>40254</c:v>
                </c:pt>
                <c:pt idx="507">
                  <c:v>40255</c:v>
                </c:pt>
                <c:pt idx="508">
                  <c:v>40256</c:v>
                </c:pt>
                <c:pt idx="509">
                  <c:v>40259</c:v>
                </c:pt>
                <c:pt idx="510">
                  <c:v>40260</c:v>
                </c:pt>
                <c:pt idx="511">
                  <c:v>40261</c:v>
                </c:pt>
                <c:pt idx="512">
                  <c:v>40262</c:v>
                </c:pt>
                <c:pt idx="513">
                  <c:v>40263</c:v>
                </c:pt>
                <c:pt idx="514">
                  <c:v>40266</c:v>
                </c:pt>
                <c:pt idx="515">
                  <c:v>40267</c:v>
                </c:pt>
                <c:pt idx="516">
                  <c:v>40268</c:v>
                </c:pt>
                <c:pt idx="517">
                  <c:v>40269</c:v>
                </c:pt>
                <c:pt idx="518">
                  <c:v>40269</c:v>
                </c:pt>
                <c:pt idx="519">
                  <c:v>40273</c:v>
                </c:pt>
                <c:pt idx="520">
                  <c:v>40274</c:v>
                </c:pt>
                <c:pt idx="521">
                  <c:v>40275</c:v>
                </c:pt>
                <c:pt idx="522">
                  <c:v>40276</c:v>
                </c:pt>
                <c:pt idx="523">
                  <c:v>40277</c:v>
                </c:pt>
                <c:pt idx="524">
                  <c:v>40280</c:v>
                </c:pt>
                <c:pt idx="525">
                  <c:v>40281</c:v>
                </c:pt>
                <c:pt idx="526">
                  <c:v>40282</c:v>
                </c:pt>
                <c:pt idx="527">
                  <c:v>40283</c:v>
                </c:pt>
                <c:pt idx="528">
                  <c:v>40284</c:v>
                </c:pt>
                <c:pt idx="529">
                  <c:v>40287</c:v>
                </c:pt>
                <c:pt idx="530">
                  <c:v>40288</c:v>
                </c:pt>
                <c:pt idx="531">
                  <c:v>40289</c:v>
                </c:pt>
                <c:pt idx="532">
                  <c:v>40290</c:v>
                </c:pt>
                <c:pt idx="533">
                  <c:v>40291</c:v>
                </c:pt>
                <c:pt idx="534">
                  <c:v>40294</c:v>
                </c:pt>
                <c:pt idx="535">
                  <c:v>40295</c:v>
                </c:pt>
                <c:pt idx="536">
                  <c:v>40296</c:v>
                </c:pt>
                <c:pt idx="537">
                  <c:v>40297</c:v>
                </c:pt>
                <c:pt idx="538">
                  <c:v>40298</c:v>
                </c:pt>
                <c:pt idx="539">
                  <c:v>40301</c:v>
                </c:pt>
                <c:pt idx="540">
                  <c:v>40302</c:v>
                </c:pt>
                <c:pt idx="541">
                  <c:v>40303</c:v>
                </c:pt>
                <c:pt idx="542">
                  <c:v>40304</c:v>
                </c:pt>
                <c:pt idx="543">
                  <c:v>40305</c:v>
                </c:pt>
                <c:pt idx="544">
                  <c:v>40308</c:v>
                </c:pt>
                <c:pt idx="545">
                  <c:v>40309</c:v>
                </c:pt>
                <c:pt idx="546">
                  <c:v>40310</c:v>
                </c:pt>
                <c:pt idx="547">
                  <c:v>40312</c:v>
                </c:pt>
                <c:pt idx="548">
                  <c:v>40315</c:v>
                </c:pt>
                <c:pt idx="549">
                  <c:v>40316</c:v>
                </c:pt>
                <c:pt idx="550">
                  <c:v>40317</c:v>
                </c:pt>
                <c:pt idx="551">
                  <c:v>40318</c:v>
                </c:pt>
                <c:pt idx="552">
                  <c:v>40319</c:v>
                </c:pt>
                <c:pt idx="553">
                  <c:v>40322</c:v>
                </c:pt>
                <c:pt idx="554">
                  <c:v>40323</c:v>
                </c:pt>
                <c:pt idx="555">
                  <c:v>40324</c:v>
                </c:pt>
                <c:pt idx="556">
                  <c:v>40325</c:v>
                </c:pt>
                <c:pt idx="557">
                  <c:v>40329</c:v>
                </c:pt>
                <c:pt idx="558">
                  <c:v>40330</c:v>
                </c:pt>
                <c:pt idx="559">
                  <c:v>40331</c:v>
                </c:pt>
                <c:pt idx="560">
                  <c:v>40332</c:v>
                </c:pt>
                <c:pt idx="561">
                  <c:v>40333</c:v>
                </c:pt>
                <c:pt idx="562">
                  <c:v>40336</c:v>
                </c:pt>
                <c:pt idx="563">
                  <c:v>40337</c:v>
                </c:pt>
                <c:pt idx="564">
                  <c:v>40338</c:v>
                </c:pt>
                <c:pt idx="565">
                  <c:v>40339</c:v>
                </c:pt>
                <c:pt idx="566">
                  <c:v>40340</c:v>
                </c:pt>
                <c:pt idx="567">
                  <c:v>40343</c:v>
                </c:pt>
                <c:pt idx="568">
                  <c:v>40344</c:v>
                </c:pt>
                <c:pt idx="569">
                  <c:v>40345</c:v>
                </c:pt>
                <c:pt idx="570">
                  <c:v>40346</c:v>
                </c:pt>
                <c:pt idx="571">
                  <c:v>40347</c:v>
                </c:pt>
                <c:pt idx="572">
                  <c:v>40350</c:v>
                </c:pt>
                <c:pt idx="573">
                  <c:v>40351</c:v>
                </c:pt>
                <c:pt idx="574">
                  <c:v>40352</c:v>
                </c:pt>
                <c:pt idx="575">
                  <c:v>40353</c:v>
                </c:pt>
                <c:pt idx="576">
                  <c:v>40354</c:v>
                </c:pt>
                <c:pt idx="577">
                  <c:v>40357</c:v>
                </c:pt>
                <c:pt idx="578">
                  <c:v>40360</c:v>
                </c:pt>
                <c:pt idx="579">
                  <c:v>40361</c:v>
                </c:pt>
                <c:pt idx="580">
                  <c:v>40364</c:v>
                </c:pt>
                <c:pt idx="581">
                  <c:v>40365</c:v>
                </c:pt>
                <c:pt idx="582">
                  <c:v>40366</c:v>
                </c:pt>
                <c:pt idx="583">
                  <c:v>40367</c:v>
                </c:pt>
                <c:pt idx="584">
                  <c:v>40368</c:v>
                </c:pt>
                <c:pt idx="585">
                  <c:v>40371</c:v>
                </c:pt>
                <c:pt idx="586">
                  <c:v>40372</c:v>
                </c:pt>
                <c:pt idx="587">
                  <c:v>40373</c:v>
                </c:pt>
                <c:pt idx="588">
                  <c:v>40374</c:v>
                </c:pt>
                <c:pt idx="589">
                  <c:v>40375</c:v>
                </c:pt>
                <c:pt idx="590">
                  <c:v>40378</c:v>
                </c:pt>
                <c:pt idx="591">
                  <c:v>40379</c:v>
                </c:pt>
                <c:pt idx="592">
                  <c:v>40380</c:v>
                </c:pt>
                <c:pt idx="593">
                  <c:v>40381</c:v>
                </c:pt>
                <c:pt idx="594">
                  <c:v>40382</c:v>
                </c:pt>
                <c:pt idx="595">
                  <c:v>40385</c:v>
                </c:pt>
                <c:pt idx="596">
                  <c:v>40386</c:v>
                </c:pt>
                <c:pt idx="597">
                  <c:v>40387</c:v>
                </c:pt>
                <c:pt idx="598">
                  <c:v>40388</c:v>
                </c:pt>
                <c:pt idx="599">
                  <c:v>40389</c:v>
                </c:pt>
                <c:pt idx="600">
                  <c:v>40393</c:v>
                </c:pt>
                <c:pt idx="601">
                  <c:v>40394</c:v>
                </c:pt>
                <c:pt idx="602">
                  <c:v>40395</c:v>
                </c:pt>
                <c:pt idx="603">
                  <c:v>40396</c:v>
                </c:pt>
                <c:pt idx="604">
                  <c:v>40399</c:v>
                </c:pt>
                <c:pt idx="605">
                  <c:v>40400</c:v>
                </c:pt>
                <c:pt idx="606">
                  <c:v>40401</c:v>
                </c:pt>
                <c:pt idx="607">
                  <c:v>40402</c:v>
                </c:pt>
                <c:pt idx="608">
                  <c:v>40403</c:v>
                </c:pt>
                <c:pt idx="609">
                  <c:v>40406</c:v>
                </c:pt>
                <c:pt idx="610">
                  <c:v>40408</c:v>
                </c:pt>
                <c:pt idx="611">
                  <c:v>40409</c:v>
                </c:pt>
                <c:pt idx="612">
                  <c:v>40410</c:v>
                </c:pt>
                <c:pt idx="613">
                  <c:v>40413</c:v>
                </c:pt>
                <c:pt idx="614">
                  <c:v>40414</c:v>
                </c:pt>
                <c:pt idx="615">
                  <c:v>40415</c:v>
                </c:pt>
                <c:pt idx="616">
                  <c:v>40416</c:v>
                </c:pt>
                <c:pt idx="617">
                  <c:v>40417</c:v>
                </c:pt>
                <c:pt idx="618">
                  <c:v>40420</c:v>
                </c:pt>
                <c:pt idx="619">
                  <c:v>40421</c:v>
                </c:pt>
                <c:pt idx="620">
                  <c:v>40422</c:v>
                </c:pt>
                <c:pt idx="621">
                  <c:v>40423</c:v>
                </c:pt>
                <c:pt idx="622">
                  <c:v>40424</c:v>
                </c:pt>
                <c:pt idx="623">
                  <c:v>40427</c:v>
                </c:pt>
                <c:pt idx="624">
                  <c:v>40428</c:v>
                </c:pt>
                <c:pt idx="625">
                  <c:v>40436</c:v>
                </c:pt>
                <c:pt idx="626">
                  <c:v>40437</c:v>
                </c:pt>
                <c:pt idx="627">
                  <c:v>40438</c:v>
                </c:pt>
                <c:pt idx="628">
                  <c:v>40441</c:v>
                </c:pt>
                <c:pt idx="629">
                  <c:v>40442</c:v>
                </c:pt>
                <c:pt idx="630">
                  <c:v>40443</c:v>
                </c:pt>
                <c:pt idx="631">
                  <c:v>40444</c:v>
                </c:pt>
                <c:pt idx="632">
                  <c:v>40445</c:v>
                </c:pt>
                <c:pt idx="633">
                  <c:v>40455</c:v>
                </c:pt>
                <c:pt idx="634">
                  <c:v>40456</c:v>
                </c:pt>
                <c:pt idx="635">
                  <c:v>40457</c:v>
                </c:pt>
                <c:pt idx="636">
                  <c:v>40458</c:v>
                </c:pt>
                <c:pt idx="637">
                  <c:v>40459</c:v>
                </c:pt>
                <c:pt idx="638">
                  <c:v>40462</c:v>
                </c:pt>
                <c:pt idx="639">
                  <c:v>40463</c:v>
                </c:pt>
                <c:pt idx="640">
                  <c:v>40464</c:v>
                </c:pt>
                <c:pt idx="641">
                  <c:v>40465</c:v>
                </c:pt>
                <c:pt idx="642">
                  <c:v>40466</c:v>
                </c:pt>
                <c:pt idx="643">
                  <c:v>40469</c:v>
                </c:pt>
                <c:pt idx="644">
                  <c:v>40470</c:v>
                </c:pt>
                <c:pt idx="645">
                  <c:v>40471</c:v>
                </c:pt>
                <c:pt idx="646">
                  <c:v>40472</c:v>
                </c:pt>
                <c:pt idx="647">
                  <c:v>40473</c:v>
                </c:pt>
                <c:pt idx="648">
                  <c:v>40476</c:v>
                </c:pt>
                <c:pt idx="649">
                  <c:v>40477</c:v>
                </c:pt>
                <c:pt idx="650">
                  <c:v>40478</c:v>
                </c:pt>
                <c:pt idx="651">
                  <c:v>40483</c:v>
                </c:pt>
                <c:pt idx="652">
                  <c:v>40484</c:v>
                </c:pt>
                <c:pt idx="653">
                  <c:v>40485</c:v>
                </c:pt>
                <c:pt idx="654">
                  <c:v>40486</c:v>
                </c:pt>
                <c:pt idx="655">
                  <c:v>40487</c:v>
                </c:pt>
                <c:pt idx="656">
                  <c:v>40490</c:v>
                </c:pt>
                <c:pt idx="657">
                  <c:v>40491</c:v>
                </c:pt>
                <c:pt idx="658">
                  <c:v>40492</c:v>
                </c:pt>
                <c:pt idx="659">
                  <c:v>40493</c:v>
                </c:pt>
                <c:pt idx="660">
                  <c:v>40494</c:v>
                </c:pt>
                <c:pt idx="661">
                  <c:v>40497</c:v>
                </c:pt>
                <c:pt idx="662">
                  <c:v>40498</c:v>
                </c:pt>
                <c:pt idx="663">
                  <c:v>40500</c:v>
                </c:pt>
                <c:pt idx="664">
                  <c:v>40501</c:v>
                </c:pt>
                <c:pt idx="665">
                  <c:v>40504</c:v>
                </c:pt>
                <c:pt idx="666">
                  <c:v>40505</c:v>
                </c:pt>
                <c:pt idx="667">
                  <c:v>40506</c:v>
                </c:pt>
                <c:pt idx="668">
                  <c:v>40507</c:v>
                </c:pt>
                <c:pt idx="669">
                  <c:v>40508</c:v>
                </c:pt>
                <c:pt idx="670">
                  <c:v>40511</c:v>
                </c:pt>
                <c:pt idx="671">
                  <c:v>40518</c:v>
                </c:pt>
                <c:pt idx="672">
                  <c:v>40520</c:v>
                </c:pt>
                <c:pt idx="673">
                  <c:v>40521</c:v>
                </c:pt>
                <c:pt idx="674">
                  <c:v>40522</c:v>
                </c:pt>
                <c:pt idx="675">
                  <c:v>40525</c:v>
                </c:pt>
                <c:pt idx="676">
                  <c:v>40526</c:v>
                </c:pt>
                <c:pt idx="677">
                  <c:v>40527</c:v>
                </c:pt>
                <c:pt idx="678">
                  <c:v>40528</c:v>
                </c:pt>
                <c:pt idx="679">
                  <c:v>40529</c:v>
                </c:pt>
                <c:pt idx="680">
                  <c:v>40532</c:v>
                </c:pt>
                <c:pt idx="681">
                  <c:v>40533</c:v>
                </c:pt>
                <c:pt idx="682">
                  <c:v>40534</c:v>
                </c:pt>
                <c:pt idx="683">
                  <c:v>40535</c:v>
                </c:pt>
                <c:pt idx="684">
                  <c:v>40539</c:v>
                </c:pt>
                <c:pt idx="685">
                  <c:v>40540</c:v>
                </c:pt>
                <c:pt idx="686">
                  <c:v>40541</c:v>
                </c:pt>
                <c:pt idx="687">
                  <c:v>40542</c:v>
                </c:pt>
                <c:pt idx="688">
                  <c:v>40546</c:v>
                </c:pt>
                <c:pt idx="689">
                  <c:v>40547</c:v>
                </c:pt>
                <c:pt idx="690">
                  <c:v>40548</c:v>
                </c:pt>
                <c:pt idx="691">
                  <c:v>40549</c:v>
                </c:pt>
                <c:pt idx="692">
                  <c:v>40550</c:v>
                </c:pt>
                <c:pt idx="693">
                  <c:v>40553</c:v>
                </c:pt>
                <c:pt idx="694">
                  <c:v>40554</c:v>
                </c:pt>
                <c:pt idx="695">
                  <c:v>40555</c:v>
                </c:pt>
                <c:pt idx="696">
                  <c:v>40556</c:v>
                </c:pt>
                <c:pt idx="697">
                  <c:v>40557</c:v>
                </c:pt>
                <c:pt idx="698">
                  <c:v>40560</c:v>
                </c:pt>
                <c:pt idx="699">
                  <c:v>40561</c:v>
                </c:pt>
                <c:pt idx="700">
                  <c:v>40562</c:v>
                </c:pt>
                <c:pt idx="701">
                  <c:v>40563</c:v>
                </c:pt>
                <c:pt idx="702">
                  <c:v>40564</c:v>
                </c:pt>
                <c:pt idx="703">
                  <c:v>40567</c:v>
                </c:pt>
                <c:pt idx="704">
                  <c:v>40568</c:v>
                </c:pt>
                <c:pt idx="705">
                  <c:v>40569</c:v>
                </c:pt>
                <c:pt idx="706">
                  <c:v>40570</c:v>
                </c:pt>
                <c:pt idx="707">
                  <c:v>40571</c:v>
                </c:pt>
                <c:pt idx="708">
                  <c:v>40574</c:v>
                </c:pt>
                <c:pt idx="709">
                  <c:v>40575</c:v>
                </c:pt>
                <c:pt idx="710">
                  <c:v>40576</c:v>
                </c:pt>
                <c:pt idx="711">
                  <c:v>40578</c:v>
                </c:pt>
                <c:pt idx="712">
                  <c:v>40581</c:v>
                </c:pt>
                <c:pt idx="713">
                  <c:v>40582</c:v>
                </c:pt>
                <c:pt idx="714">
                  <c:v>40583</c:v>
                </c:pt>
                <c:pt idx="715">
                  <c:v>40584</c:v>
                </c:pt>
                <c:pt idx="716">
                  <c:v>40585</c:v>
                </c:pt>
                <c:pt idx="717">
                  <c:v>40588</c:v>
                </c:pt>
                <c:pt idx="718">
                  <c:v>40590</c:v>
                </c:pt>
                <c:pt idx="719">
                  <c:v>40591</c:v>
                </c:pt>
                <c:pt idx="720">
                  <c:v>40592</c:v>
                </c:pt>
                <c:pt idx="721">
                  <c:v>40595</c:v>
                </c:pt>
                <c:pt idx="722">
                  <c:v>40596</c:v>
                </c:pt>
                <c:pt idx="723">
                  <c:v>40597</c:v>
                </c:pt>
                <c:pt idx="724">
                  <c:v>40598</c:v>
                </c:pt>
                <c:pt idx="725">
                  <c:v>40599</c:v>
                </c:pt>
                <c:pt idx="726">
                  <c:v>40602</c:v>
                </c:pt>
                <c:pt idx="727">
                  <c:v>40603</c:v>
                </c:pt>
                <c:pt idx="728">
                  <c:v>40604</c:v>
                </c:pt>
                <c:pt idx="729">
                  <c:v>40605</c:v>
                </c:pt>
                <c:pt idx="730">
                  <c:v>40606</c:v>
                </c:pt>
                <c:pt idx="731">
                  <c:v>40609</c:v>
                </c:pt>
                <c:pt idx="732">
                  <c:v>40610</c:v>
                </c:pt>
                <c:pt idx="733">
                  <c:v>40611</c:v>
                </c:pt>
                <c:pt idx="734">
                  <c:v>40612</c:v>
                </c:pt>
                <c:pt idx="735">
                  <c:v>40613</c:v>
                </c:pt>
                <c:pt idx="736">
                  <c:v>40616</c:v>
                </c:pt>
                <c:pt idx="737">
                  <c:v>40617</c:v>
                </c:pt>
                <c:pt idx="738">
                  <c:v>40618</c:v>
                </c:pt>
                <c:pt idx="739">
                  <c:v>40619</c:v>
                </c:pt>
                <c:pt idx="740">
                  <c:v>40620</c:v>
                </c:pt>
                <c:pt idx="741">
                  <c:v>40623</c:v>
                </c:pt>
                <c:pt idx="742">
                  <c:v>40624</c:v>
                </c:pt>
                <c:pt idx="743">
                  <c:v>40625</c:v>
                </c:pt>
                <c:pt idx="744">
                  <c:v>40626</c:v>
                </c:pt>
                <c:pt idx="745">
                  <c:v>40627</c:v>
                </c:pt>
                <c:pt idx="746">
                  <c:v>40630</c:v>
                </c:pt>
                <c:pt idx="747">
                  <c:v>40631</c:v>
                </c:pt>
                <c:pt idx="748">
                  <c:v>40632</c:v>
                </c:pt>
                <c:pt idx="749">
                  <c:v>40633</c:v>
                </c:pt>
                <c:pt idx="750">
                  <c:v>40634</c:v>
                </c:pt>
                <c:pt idx="751">
                  <c:v>40637</c:v>
                </c:pt>
                <c:pt idx="752">
                  <c:v>40638</c:v>
                </c:pt>
                <c:pt idx="753">
                  <c:v>40639</c:v>
                </c:pt>
                <c:pt idx="754">
                  <c:v>40640</c:v>
                </c:pt>
                <c:pt idx="755">
                  <c:v>40641</c:v>
                </c:pt>
                <c:pt idx="756">
                  <c:v>40644</c:v>
                </c:pt>
                <c:pt idx="757">
                  <c:v>40645</c:v>
                </c:pt>
                <c:pt idx="758">
                  <c:v>40646</c:v>
                </c:pt>
                <c:pt idx="759">
                  <c:v>40647</c:v>
                </c:pt>
                <c:pt idx="760">
                  <c:v>40648</c:v>
                </c:pt>
                <c:pt idx="761">
                  <c:v>40651</c:v>
                </c:pt>
                <c:pt idx="762">
                  <c:v>40652</c:v>
                </c:pt>
                <c:pt idx="763">
                  <c:v>40653</c:v>
                </c:pt>
                <c:pt idx="764">
                  <c:v>40654</c:v>
                </c:pt>
                <c:pt idx="765">
                  <c:v>40658</c:v>
                </c:pt>
                <c:pt idx="766">
                  <c:v>40659</c:v>
                </c:pt>
                <c:pt idx="767">
                  <c:v>40660</c:v>
                </c:pt>
                <c:pt idx="768">
                  <c:v>40661</c:v>
                </c:pt>
                <c:pt idx="769">
                  <c:v>40662</c:v>
                </c:pt>
                <c:pt idx="770">
                  <c:v>40665</c:v>
                </c:pt>
                <c:pt idx="771">
                  <c:v>40666</c:v>
                </c:pt>
                <c:pt idx="772">
                  <c:v>40667</c:v>
                </c:pt>
                <c:pt idx="773">
                  <c:v>40668</c:v>
                </c:pt>
                <c:pt idx="774">
                  <c:v>40669</c:v>
                </c:pt>
                <c:pt idx="775">
                  <c:v>40672</c:v>
                </c:pt>
                <c:pt idx="776">
                  <c:v>40673</c:v>
                </c:pt>
                <c:pt idx="777">
                  <c:v>40674</c:v>
                </c:pt>
                <c:pt idx="778">
                  <c:v>40675</c:v>
                </c:pt>
                <c:pt idx="779">
                  <c:v>40676</c:v>
                </c:pt>
                <c:pt idx="780">
                  <c:v>40679</c:v>
                </c:pt>
                <c:pt idx="781">
                  <c:v>40681</c:v>
                </c:pt>
                <c:pt idx="782">
                  <c:v>40682</c:v>
                </c:pt>
                <c:pt idx="783">
                  <c:v>40683</c:v>
                </c:pt>
                <c:pt idx="784">
                  <c:v>40686</c:v>
                </c:pt>
                <c:pt idx="785">
                  <c:v>40687</c:v>
                </c:pt>
                <c:pt idx="786">
                  <c:v>40688</c:v>
                </c:pt>
                <c:pt idx="787" formatCode="m/d/yyyy">
                  <c:v>40689</c:v>
                </c:pt>
                <c:pt idx="788" formatCode="m/d/yyyy">
                  <c:v>40690</c:v>
                </c:pt>
                <c:pt idx="789" formatCode="m/d/yyyy">
                  <c:v>40693</c:v>
                </c:pt>
                <c:pt idx="790" formatCode="m/d/yyyy">
                  <c:v>40694</c:v>
                </c:pt>
                <c:pt idx="791" formatCode="m/d/yyyy">
                  <c:v>40695</c:v>
                </c:pt>
                <c:pt idx="792" formatCode="m/d/yyyy">
                  <c:v>40697</c:v>
                </c:pt>
                <c:pt idx="793" formatCode="m/d/yyyy">
                  <c:v>40700</c:v>
                </c:pt>
                <c:pt idx="794" formatCode="m/d/yyyy">
                  <c:v>40701</c:v>
                </c:pt>
                <c:pt idx="795" formatCode="m/d/yyyy">
                  <c:v>40702</c:v>
                </c:pt>
                <c:pt idx="796" formatCode="m/d/yyyy">
                  <c:v>40703</c:v>
                </c:pt>
                <c:pt idx="797" formatCode="m/d/yyyy">
                  <c:v>40704</c:v>
                </c:pt>
                <c:pt idx="798" formatCode="m/d/yyyy">
                  <c:v>40707</c:v>
                </c:pt>
                <c:pt idx="799" formatCode="m/d/yyyy">
                  <c:v>40708</c:v>
                </c:pt>
                <c:pt idx="800" formatCode="m/d/yyyy">
                  <c:v>40709</c:v>
                </c:pt>
                <c:pt idx="801" formatCode="m/d/yyyy">
                  <c:v>40710</c:v>
                </c:pt>
                <c:pt idx="802" formatCode="m/d/yyyy">
                  <c:v>40711</c:v>
                </c:pt>
                <c:pt idx="803" formatCode="m/d/yyyy">
                  <c:v>40714</c:v>
                </c:pt>
                <c:pt idx="804" formatCode="m/d/yyyy">
                  <c:v>40715</c:v>
                </c:pt>
                <c:pt idx="805" formatCode="m/d/yyyy">
                  <c:v>40716</c:v>
                </c:pt>
                <c:pt idx="806" formatCode="m/d/yyyy">
                  <c:v>40717</c:v>
                </c:pt>
                <c:pt idx="807" formatCode="m/d/yyyy">
                  <c:v>40718</c:v>
                </c:pt>
                <c:pt idx="808" formatCode="m/d/yyyy">
                  <c:v>40721</c:v>
                </c:pt>
                <c:pt idx="809" formatCode="m/d/yyyy">
                  <c:v>40722</c:v>
                </c:pt>
                <c:pt idx="810" formatCode="m/d/yyyy">
                  <c:v>40724</c:v>
                </c:pt>
                <c:pt idx="811" formatCode="m/d/yyyy">
                  <c:v>40725</c:v>
                </c:pt>
                <c:pt idx="812" formatCode="m/d/yyyy">
                  <c:v>40728</c:v>
                </c:pt>
                <c:pt idx="813" formatCode="m/d/yyyy">
                  <c:v>40729</c:v>
                </c:pt>
                <c:pt idx="814" formatCode="m/d/yyyy">
                  <c:v>40730</c:v>
                </c:pt>
                <c:pt idx="815" formatCode="m/d/yyyy">
                  <c:v>40731</c:v>
                </c:pt>
                <c:pt idx="816" formatCode="m/d/yyyy">
                  <c:v>40732</c:v>
                </c:pt>
                <c:pt idx="817" formatCode="m/d/yyyy">
                  <c:v>40735</c:v>
                </c:pt>
                <c:pt idx="818" formatCode="m/d/yyyy">
                  <c:v>40736</c:v>
                </c:pt>
                <c:pt idx="819" formatCode="m/d/yyyy">
                  <c:v>40737</c:v>
                </c:pt>
                <c:pt idx="820" formatCode="m/d/yyyy">
                  <c:v>40738</c:v>
                </c:pt>
                <c:pt idx="821" formatCode="m/d/yyyy">
                  <c:v>40739</c:v>
                </c:pt>
                <c:pt idx="822" formatCode="m/d/yyyy">
                  <c:v>40742</c:v>
                </c:pt>
                <c:pt idx="823" formatCode="m/d/yyyy">
                  <c:v>40743</c:v>
                </c:pt>
                <c:pt idx="824" formatCode="m/d/yyyy">
                  <c:v>40744</c:v>
                </c:pt>
                <c:pt idx="825" formatCode="m/d/yyyy">
                  <c:v>40745</c:v>
                </c:pt>
                <c:pt idx="826" formatCode="m/d/yyyy">
                  <c:v>40746</c:v>
                </c:pt>
                <c:pt idx="827" formatCode="m/d/yyyy">
                  <c:v>40749</c:v>
                </c:pt>
                <c:pt idx="828" formatCode="m/d/yyyy">
                  <c:v>40750</c:v>
                </c:pt>
                <c:pt idx="829" formatCode="m/d/yyyy">
                  <c:v>40751</c:v>
                </c:pt>
                <c:pt idx="830" formatCode="m/d/yyyy">
                  <c:v>40752</c:v>
                </c:pt>
                <c:pt idx="831" formatCode="m/d/yyyy">
                  <c:v>40753</c:v>
                </c:pt>
                <c:pt idx="832" formatCode="m/d/yyyy">
                  <c:v>40756</c:v>
                </c:pt>
                <c:pt idx="833" formatCode="m/d/yyyy">
                  <c:v>40757</c:v>
                </c:pt>
                <c:pt idx="834" formatCode="m/d/yyyy">
                  <c:v>40758</c:v>
                </c:pt>
                <c:pt idx="835" formatCode="m/d/yyyy">
                  <c:v>40759</c:v>
                </c:pt>
                <c:pt idx="836" formatCode="m/d/yyyy">
                  <c:v>40760</c:v>
                </c:pt>
                <c:pt idx="837" formatCode="m/d/yyyy">
                  <c:v>40763</c:v>
                </c:pt>
                <c:pt idx="838" formatCode="m/d/yyyy">
                  <c:v>40764</c:v>
                </c:pt>
                <c:pt idx="839" formatCode="m/d/yyyy">
                  <c:v>40765</c:v>
                </c:pt>
                <c:pt idx="840" formatCode="m/d/yyyy">
                  <c:v>40766</c:v>
                </c:pt>
                <c:pt idx="841" formatCode="m/d/yyyy">
                  <c:v>40767</c:v>
                </c:pt>
                <c:pt idx="842" formatCode="m/d/yyyy">
                  <c:v>40770</c:v>
                </c:pt>
                <c:pt idx="843" formatCode="m/d/yyyy">
                  <c:v>40771</c:v>
                </c:pt>
                <c:pt idx="844" formatCode="m/d/yyyy">
                  <c:v>40773</c:v>
                </c:pt>
                <c:pt idx="845" formatCode="m/d/yyyy">
                  <c:v>40774</c:v>
                </c:pt>
                <c:pt idx="846" formatCode="m/d/yyyy">
                  <c:v>40777</c:v>
                </c:pt>
                <c:pt idx="847" formatCode="m/d/yyyy">
                  <c:v>40778</c:v>
                </c:pt>
                <c:pt idx="848" formatCode="m/d/yyyy">
                  <c:v>40779</c:v>
                </c:pt>
                <c:pt idx="849" formatCode="m/d/yyyy">
                  <c:v>40780</c:v>
                </c:pt>
                <c:pt idx="850" formatCode="m/d/yyyy">
                  <c:v>40781</c:v>
                </c:pt>
                <c:pt idx="851" formatCode="m/d/yyyy">
                  <c:v>40788</c:v>
                </c:pt>
                <c:pt idx="852" formatCode="m/d/yyyy">
                  <c:v>40791</c:v>
                </c:pt>
                <c:pt idx="853" formatCode="m/d/yyyy">
                  <c:v>40792</c:v>
                </c:pt>
                <c:pt idx="854" formatCode="m/d/yyyy">
                  <c:v>40793</c:v>
                </c:pt>
                <c:pt idx="855" formatCode="m/d/yyyy">
                  <c:v>40794</c:v>
                </c:pt>
                <c:pt idx="856" formatCode="m/d/yyyy">
                  <c:v>40795</c:v>
                </c:pt>
                <c:pt idx="857" formatCode="m/d/yyyy">
                  <c:v>40798</c:v>
                </c:pt>
                <c:pt idx="858" formatCode="m/d/yyyy">
                  <c:v>40799</c:v>
                </c:pt>
                <c:pt idx="859" formatCode="m/d/yyyy">
                  <c:v>40800</c:v>
                </c:pt>
                <c:pt idx="860" formatCode="m/d/yyyy">
                  <c:v>40801</c:v>
                </c:pt>
                <c:pt idx="861" formatCode="m/d/yyyy">
                  <c:v>40802</c:v>
                </c:pt>
                <c:pt idx="862" formatCode="m/d/yyyy">
                  <c:v>40805</c:v>
                </c:pt>
                <c:pt idx="863" formatCode="m/d/yyyy">
                  <c:v>40806</c:v>
                </c:pt>
                <c:pt idx="864" formatCode="m/d/yyyy">
                  <c:v>40807</c:v>
                </c:pt>
                <c:pt idx="865" formatCode="m/d/yyyy">
                  <c:v>40808</c:v>
                </c:pt>
                <c:pt idx="866" formatCode="m/d/yyyy">
                  <c:v>40809</c:v>
                </c:pt>
                <c:pt idx="867" formatCode="m/d/yyyy">
                  <c:v>40812</c:v>
                </c:pt>
                <c:pt idx="868" formatCode="m/d/yyyy">
                  <c:v>40813</c:v>
                </c:pt>
                <c:pt idx="869" formatCode="m/d/yyyy">
                  <c:v>40814</c:v>
                </c:pt>
                <c:pt idx="870" formatCode="m/d/yyyy">
                  <c:v>40815</c:v>
                </c:pt>
                <c:pt idx="871" formatCode="m/d/yyyy">
                  <c:v>40816</c:v>
                </c:pt>
                <c:pt idx="872" formatCode="m/d/yyyy">
                  <c:v>40819</c:v>
                </c:pt>
                <c:pt idx="873" formatCode="m/d/yyyy">
                  <c:v>40820</c:v>
                </c:pt>
                <c:pt idx="874" formatCode="m/d/yyyy">
                  <c:v>40821</c:v>
                </c:pt>
                <c:pt idx="875" formatCode="m/d/yyyy">
                  <c:v>40822</c:v>
                </c:pt>
                <c:pt idx="876" formatCode="m/d/yyyy">
                  <c:v>40823</c:v>
                </c:pt>
                <c:pt idx="877" formatCode="m/d/yyyy">
                  <c:v>40826</c:v>
                </c:pt>
                <c:pt idx="878" formatCode="m/d/yyyy">
                  <c:v>40827</c:v>
                </c:pt>
                <c:pt idx="879" formatCode="m/d/yyyy">
                  <c:v>40828</c:v>
                </c:pt>
                <c:pt idx="880" formatCode="m/d/yyyy">
                  <c:v>40829</c:v>
                </c:pt>
                <c:pt idx="881" formatCode="m/d/yyyy">
                  <c:v>40830</c:v>
                </c:pt>
                <c:pt idx="882" formatCode="m/d/yyyy">
                  <c:v>40833</c:v>
                </c:pt>
                <c:pt idx="883" formatCode="m/d/yyyy">
                  <c:v>40834</c:v>
                </c:pt>
                <c:pt idx="884" formatCode="m/d/yyyy">
                  <c:v>40835</c:v>
                </c:pt>
                <c:pt idx="885" formatCode="m/d/yyyy">
                  <c:v>40836</c:v>
                </c:pt>
                <c:pt idx="886" formatCode="m/d/yyyy">
                  <c:v>40837</c:v>
                </c:pt>
                <c:pt idx="887" formatCode="m/d/yyyy">
                  <c:v>40840</c:v>
                </c:pt>
                <c:pt idx="888" formatCode="m/d/yyyy">
                  <c:v>40841</c:v>
                </c:pt>
                <c:pt idx="889" formatCode="m/d/yyyy">
                  <c:v>40842</c:v>
                </c:pt>
                <c:pt idx="890" formatCode="m/d/yyyy">
                  <c:v>40843</c:v>
                </c:pt>
                <c:pt idx="891" formatCode="m/d/yyyy">
                  <c:v>40844</c:v>
                </c:pt>
                <c:pt idx="892" formatCode="m/d/yyyy">
                  <c:v>40847</c:v>
                </c:pt>
                <c:pt idx="893" formatCode="m/d/yyyy">
                  <c:v>40848</c:v>
                </c:pt>
                <c:pt idx="894" formatCode="m/d/yyyy">
                  <c:v>40849</c:v>
                </c:pt>
                <c:pt idx="895" formatCode="m/d/yyyy">
                  <c:v>40850</c:v>
                </c:pt>
                <c:pt idx="896" formatCode="m/d/yyyy">
                  <c:v>40851</c:v>
                </c:pt>
                <c:pt idx="897" formatCode="m/d/yyyy">
                  <c:v>40854</c:v>
                </c:pt>
                <c:pt idx="898" formatCode="m/d/yyyy">
                  <c:v>40855</c:v>
                </c:pt>
                <c:pt idx="899" formatCode="m/d/yyyy">
                  <c:v>40856</c:v>
                </c:pt>
                <c:pt idx="900" formatCode="m/d/yyyy">
                  <c:v>40857</c:v>
                </c:pt>
                <c:pt idx="901" formatCode="m/d/yyyy">
                  <c:v>40858</c:v>
                </c:pt>
                <c:pt idx="902" formatCode="m/d/yyyy">
                  <c:v>40861</c:v>
                </c:pt>
                <c:pt idx="903" formatCode="m/d/yyyy">
                  <c:v>40862</c:v>
                </c:pt>
                <c:pt idx="904" formatCode="m/d/yyyy">
                  <c:v>40863</c:v>
                </c:pt>
                <c:pt idx="905" formatCode="m/d/yyyy">
                  <c:v>40864</c:v>
                </c:pt>
                <c:pt idx="906" formatCode="m/d/yyyy">
                  <c:v>40865</c:v>
                </c:pt>
                <c:pt idx="907" formatCode="m/d/yyyy">
                  <c:v>40868</c:v>
                </c:pt>
                <c:pt idx="908" formatCode="m/d/yyyy">
                  <c:v>40869</c:v>
                </c:pt>
                <c:pt idx="909" formatCode="m/d/yyyy">
                  <c:v>40870</c:v>
                </c:pt>
                <c:pt idx="910" formatCode="m/d/yyyy">
                  <c:v>40872</c:v>
                </c:pt>
                <c:pt idx="911" formatCode="m/d/yyyy">
                  <c:v>40875</c:v>
                </c:pt>
                <c:pt idx="912" formatCode="m/d/yyyy">
                  <c:v>40876</c:v>
                </c:pt>
                <c:pt idx="913" formatCode="m/d/yyyy">
                  <c:v>40877</c:v>
                </c:pt>
                <c:pt idx="914" formatCode="m/d/yyyy">
                  <c:v>40878</c:v>
                </c:pt>
                <c:pt idx="915" formatCode="m/d/yyyy">
                  <c:v>40879</c:v>
                </c:pt>
                <c:pt idx="916" formatCode="m/d/yyyy">
                  <c:v>40882</c:v>
                </c:pt>
                <c:pt idx="917" formatCode="m/d/yyyy">
                  <c:v>40883</c:v>
                </c:pt>
                <c:pt idx="918" formatCode="m/d/yyyy">
                  <c:v>40884</c:v>
                </c:pt>
                <c:pt idx="919" formatCode="m/d/yyyy">
                  <c:v>40885</c:v>
                </c:pt>
                <c:pt idx="920" formatCode="m/d/yyyy">
                  <c:v>40886</c:v>
                </c:pt>
                <c:pt idx="921" formatCode="m/d/yyyy">
                  <c:v>40889</c:v>
                </c:pt>
                <c:pt idx="922" formatCode="m/d/yyyy">
                  <c:v>40890</c:v>
                </c:pt>
                <c:pt idx="923" formatCode="m/d/yyyy">
                  <c:v>40891</c:v>
                </c:pt>
                <c:pt idx="924" formatCode="m/d/yyyy">
                  <c:v>40892</c:v>
                </c:pt>
                <c:pt idx="925" formatCode="m/d/yyyy">
                  <c:v>40893</c:v>
                </c:pt>
                <c:pt idx="926" formatCode="m/d/yyyy">
                  <c:v>40896</c:v>
                </c:pt>
                <c:pt idx="927" formatCode="m/d/yyyy">
                  <c:v>40897</c:v>
                </c:pt>
                <c:pt idx="928" formatCode="m/d/yyyy">
                  <c:v>40898</c:v>
                </c:pt>
                <c:pt idx="929" formatCode="m/d/yyyy">
                  <c:v>40899</c:v>
                </c:pt>
                <c:pt idx="930" formatCode="m/d/yyyy">
                  <c:v>40900</c:v>
                </c:pt>
                <c:pt idx="931" formatCode="m/d/yyyy">
                  <c:v>40904</c:v>
                </c:pt>
                <c:pt idx="932" formatCode="m/d/yyyy">
                  <c:v>40905</c:v>
                </c:pt>
                <c:pt idx="933" formatCode="m/d/yyyy">
                  <c:v>40906</c:v>
                </c:pt>
                <c:pt idx="934" formatCode="m/d/yyyy">
                  <c:v>40907</c:v>
                </c:pt>
                <c:pt idx="935" formatCode="m/d/yyyy">
                  <c:v>40911</c:v>
                </c:pt>
                <c:pt idx="936" formatCode="m/d/yyyy">
                  <c:v>40912</c:v>
                </c:pt>
                <c:pt idx="937" formatCode="m/d/yyyy">
                  <c:v>40913</c:v>
                </c:pt>
                <c:pt idx="938" formatCode="m/d/yyyy">
                  <c:v>40914</c:v>
                </c:pt>
                <c:pt idx="939" formatCode="m/d/yyyy">
                  <c:v>40917</c:v>
                </c:pt>
                <c:pt idx="940" formatCode="m/d/yyyy">
                  <c:v>40918</c:v>
                </c:pt>
                <c:pt idx="941" formatCode="m/d/yyyy">
                  <c:v>40919</c:v>
                </c:pt>
                <c:pt idx="942" formatCode="m/d/yyyy">
                  <c:v>40920</c:v>
                </c:pt>
                <c:pt idx="943" formatCode="m/d/yyyy">
                  <c:v>40921</c:v>
                </c:pt>
                <c:pt idx="944" formatCode="m/d/yyyy">
                  <c:v>40924</c:v>
                </c:pt>
                <c:pt idx="945" formatCode="m/d/yyyy">
                  <c:v>40925</c:v>
                </c:pt>
                <c:pt idx="946" formatCode="m/d/yyyy">
                  <c:v>40926</c:v>
                </c:pt>
                <c:pt idx="947" formatCode="m/d/yyyy">
                  <c:v>40927</c:v>
                </c:pt>
                <c:pt idx="948" formatCode="m/d/yyyy">
                  <c:v>40928</c:v>
                </c:pt>
                <c:pt idx="949" formatCode="m/d/yyyy">
                  <c:v>40932</c:v>
                </c:pt>
                <c:pt idx="950" formatCode="m/d/yyyy">
                  <c:v>40933</c:v>
                </c:pt>
                <c:pt idx="951" formatCode="m/d/yyyy">
                  <c:v>40934</c:v>
                </c:pt>
                <c:pt idx="952" formatCode="m/d/yyyy">
                  <c:v>40935</c:v>
                </c:pt>
                <c:pt idx="953" formatCode="m/d/yyyy">
                  <c:v>40938</c:v>
                </c:pt>
                <c:pt idx="954" formatCode="m/d/yyyy">
                  <c:v>40939</c:v>
                </c:pt>
                <c:pt idx="955" formatCode="m/d/yyyy">
                  <c:v>40940</c:v>
                </c:pt>
                <c:pt idx="956" formatCode="m/d/yyyy">
                  <c:v>40941</c:v>
                </c:pt>
                <c:pt idx="957" formatCode="m/d/yyyy">
                  <c:v>40942</c:v>
                </c:pt>
                <c:pt idx="958" formatCode="m/d/yyyy">
                  <c:v>40945</c:v>
                </c:pt>
                <c:pt idx="959" formatCode="m/d/yyyy">
                  <c:v>40946</c:v>
                </c:pt>
                <c:pt idx="960" formatCode="m/d/yyyy">
                  <c:v>40947</c:v>
                </c:pt>
                <c:pt idx="961" formatCode="m/d/yyyy">
                  <c:v>40948</c:v>
                </c:pt>
                <c:pt idx="962" formatCode="m/d/yyyy">
                  <c:v>40949</c:v>
                </c:pt>
                <c:pt idx="963" formatCode="m/d/yyyy">
                  <c:v>40952</c:v>
                </c:pt>
                <c:pt idx="964" formatCode="m/d/yyyy">
                  <c:v>40953</c:v>
                </c:pt>
                <c:pt idx="965" formatCode="m/d/yyyy">
                  <c:v>40954</c:v>
                </c:pt>
                <c:pt idx="966" formatCode="m/d/yyyy">
                  <c:v>40955</c:v>
                </c:pt>
                <c:pt idx="967" formatCode="m/d/yyyy">
                  <c:v>40956</c:v>
                </c:pt>
                <c:pt idx="968" formatCode="m/d/yyyy">
                  <c:v>40960</c:v>
                </c:pt>
                <c:pt idx="969" formatCode="m/d/yyyy">
                  <c:v>40961</c:v>
                </c:pt>
                <c:pt idx="970" formatCode="m/d/yyyy">
                  <c:v>40962</c:v>
                </c:pt>
                <c:pt idx="971" formatCode="m/d/yyyy">
                  <c:v>40963</c:v>
                </c:pt>
                <c:pt idx="972" formatCode="m/d/yyyy">
                  <c:v>40966</c:v>
                </c:pt>
                <c:pt idx="973" formatCode="m/d/yyyy">
                  <c:v>40967</c:v>
                </c:pt>
                <c:pt idx="974" formatCode="m/d/yyyy">
                  <c:v>40968</c:v>
                </c:pt>
                <c:pt idx="975" formatCode="m/d/yyyy">
                  <c:v>40969</c:v>
                </c:pt>
                <c:pt idx="976" formatCode="m/d/yyyy">
                  <c:v>40970</c:v>
                </c:pt>
                <c:pt idx="977" formatCode="m/d/yyyy">
                  <c:v>40973</c:v>
                </c:pt>
                <c:pt idx="978" formatCode="m/d/yyyy">
                  <c:v>40974</c:v>
                </c:pt>
                <c:pt idx="979" formatCode="m/d/yyyy">
                  <c:v>40975</c:v>
                </c:pt>
                <c:pt idx="980" formatCode="m/d/yyyy">
                  <c:v>40976</c:v>
                </c:pt>
                <c:pt idx="981" formatCode="m/d/yyyy">
                  <c:v>40977</c:v>
                </c:pt>
                <c:pt idx="982" formatCode="m/d/yyyy">
                  <c:v>40980</c:v>
                </c:pt>
                <c:pt idx="983" formatCode="m/d/yyyy">
                  <c:v>40981</c:v>
                </c:pt>
                <c:pt idx="984" formatCode="m/d/yyyy">
                  <c:v>40982</c:v>
                </c:pt>
                <c:pt idx="985" formatCode="m/d/yyyy">
                  <c:v>40983</c:v>
                </c:pt>
                <c:pt idx="986" formatCode="m/d/yyyy">
                  <c:v>40984</c:v>
                </c:pt>
                <c:pt idx="987" formatCode="m/d/yyyy">
                  <c:v>40987</c:v>
                </c:pt>
                <c:pt idx="988" formatCode="m/d/yyyy">
                  <c:v>40988</c:v>
                </c:pt>
                <c:pt idx="989" formatCode="m/d/yyyy">
                  <c:v>40989</c:v>
                </c:pt>
                <c:pt idx="990" formatCode="m/d/yyyy">
                  <c:v>40990</c:v>
                </c:pt>
                <c:pt idx="991" formatCode="m/d/yyyy">
                  <c:v>40994</c:v>
                </c:pt>
                <c:pt idx="992" formatCode="m/d/yyyy">
                  <c:v>40995</c:v>
                </c:pt>
                <c:pt idx="993" formatCode="m/d/yyyy">
                  <c:v>40996</c:v>
                </c:pt>
                <c:pt idx="994" formatCode="m/d/yyyy">
                  <c:v>40997</c:v>
                </c:pt>
                <c:pt idx="995" formatCode="m/d/yyyy">
                  <c:v>40998</c:v>
                </c:pt>
                <c:pt idx="996" formatCode="m/d/yyyy">
                  <c:v>41001</c:v>
                </c:pt>
                <c:pt idx="997" formatCode="m/d/yyyy">
                  <c:v>41002</c:v>
                </c:pt>
                <c:pt idx="998" formatCode="m/d/yyyy">
                  <c:v>41003</c:v>
                </c:pt>
                <c:pt idx="999" formatCode="m/d/yyyy">
                  <c:v>41004</c:v>
                </c:pt>
                <c:pt idx="1000" formatCode="m/d/yyyy">
                  <c:v>41008</c:v>
                </c:pt>
                <c:pt idx="1001" formatCode="m/d/yyyy">
                  <c:v>41009</c:v>
                </c:pt>
                <c:pt idx="1002" formatCode="m/d/yyyy">
                  <c:v>41010</c:v>
                </c:pt>
                <c:pt idx="1003" formatCode="m/d/yyyy">
                  <c:v>41011</c:v>
                </c:pt>
                <c:pt idx="1004" formatCode="m/d/yyyy">
                  <c:v>41012</c:v>
                </c:pt>
                <c:pt idx="1005" formatCode="m/d/yyyy">
                  <c:v>41015</c:v>
                </c:pt>
                <c:pt idx="1006" formatCode="m/d/yyyy">
                  <c:v>41016</c:v>
                </c:pt>
                <c:pt idx="1007" formatCode="m/d/yyyy">
                  <c:v>41017</c:v>
                </c:pt>
                <c:pt idx="1008" formatCode="m/d/yyyy">
                  <c:v>41018</c:v>
                </c:pt>
                <c:pt idx="1009" formatCode="m/d/yyyy">
                  <c:v>41019</c:v>
                </c:pt>
                <c:pt idx="1010" formatCode="m/d/yyyy">
                  <c:v>41022</c:v>
                </c:pt>
                <c:pt idx="1011" formatCode="m/d/yyyy">
                  <c:v>41023</c:v>
                </c:pt>
                <c:pt idx="1012" formatCode="m/d/yyyy">
                  <c:v>41024</c:v>
                </c:pt>
                <c:pt idx="1013" formatCode="m/d/yyyy">
                  <c:v>41025</c:v>
                </c:pt>
                <c:pt idx="1014" formatCode="m/d/yyyy">
                  <c:v>41026</c:v>
                </c:pt>
                <c:pt idx="1015" formatCode="m/d/yyyy">
                  <c:v>41029</c:v>
                </c:pt>
                <c:pt idx="1016" formatCode="m/d/yyyy">
                  <c:v>41030</c:v>
                </c:pt>
                <c:pt idx="1017" formatCode="m/d/yyyy">
                  <c:v>41031</c:v>
                </c:pt>
                <c:pt idx="1018" formatCode="m/d/yyyy">
                  <c:v>41032</c:v>
                </c:pt>
                <c:pt idx="1019" formatCode="m/d/yyyy">
                  <c:v>41033</c:v>
                </c:pt>
                <c:pt idx="1020" formatCode="m/d/yyyy">
                  <c:v>41036</c:v>
                </c:pt>
                <c:pt idx="1021" formatCode="m/d/yyyy">
                  <c:v>41037</c:v>
                </c:pt>
                <c:pt idx="1022" formatCode="m/d/yyyy">
                  <c:v>41038</c:v>
                </c:pt>
                <c:pt idx="1023" formatCode="m/d/yyyy">
                  <c:v>41039</c:v>
                </c:pt>
                <c:pt idx="1024" formatCode="m/d/yyyy">
                  <c:v>41040</c:v>
                </c:pt>
                <c:pt idx="1025" formatCode="m/d/yyyy">
                  <c:v>41043</c:v>
                </c:pt>
                <c:pt idx="1026" formatCode="m/d/yyyy">
                  <c:v>41044</c:v>
                </c:pt>
                <c:pt idx="1027" formatCode="m/d/yyyy">
                  <c:v>41045</c:v>
                </c:pt>
                <c:pt idx="1028" formatCode="m/d/yyyy">
                  <c:v>41050</c:v>
                </c:pt>
                <c:pt idx="1029" formatCode="m/d/yyyy">
                  <c:v>41051</c:v>
                </c:pt>
                <c:pt idx="1030" formatCode="m/d/yyyy">
                  <c:v>41052</c:v>
                </c:pt>
                <c:pt idx="1031" formatCode="m/d/yyyy">
                  <c:v>41053</c:v>
                </c:pt>
                <c:pt idx="1032" formatCode="m/d/yyyy">
                  <c:v>41054</c:v>
                </c:pt>
                <c:pt idx="1033" formatCode="m/d/yyyy">
                  <c:v>41057</c:v>
                </c:pt>
                <c:pt idx="1034" formatCode="m/d/yyyy">
                  <c:v>41058</c:v>
                </c:pt>
                <c:pt idx="1035" formatCode="m/d/yyyy">
                  <c:v>41059</c:v>
                </c:pt>
                <c:pt idx="1036" formatCode="m/d/yyyy">
                  <c:v>41060</c:v>
                </c:pt>
                <c:pt idx="1037" formatCode="m/d/yyyy">
                  <c:v>41061</c:v>
                </c:pt>
                <c:pt idx="1038" formatCode="m/d/yyyy">
                  <c:v>41064</c:v>
                </c:pt>
                <c:pt idx="1039" formatCode="m/d/yyyy">
                  <c:v>41065</c:v>
                </c:pt>
                <c:pt idx="1040" formatCode="m/d/yyyy">
                  <c:v>41066</c:v>
                </c:pt>
                <c:pt idx="1041" formatCode="m/d/yyyy">
                  <c:v>41067</c:v>
                </c:pt>
                <c:pt idx="1042" formatCode="m/d/yyyy">
                  <c:v>41068</c:v>
                </c:pt>
                <c:pt idx="1043" formatCode="m/d/yyyy">
                  <c:v>41071</c:v>
                </c:pt>
                <c:pt idx="1044" formatCode="m/d/yyyy">
                  <c:v>41072</c:v>
                </c:pt>
                <c:pt idx="1045" formatCode="m/d/yyyy">
                  <c:v>41073</c:v>
                </c:pt>
                <c:pt idx="1046" formatCode="m/d/yyyy">
                  <c:v>41074</c:v>
                </c:pt>
                <c:pt idx="1047" formatCode="m/d/yyyy">
                  <c:v>41075</c:v>
                </c:pt>
                <c:pt idx="1048" formatCode="m/d/yyyy">
                  <c:v>41078</c:v>
                </c:pt>
                <c:pt idx="1049" formatCode="m/d/yyyy">
                  <c:v>41079</c:v>
                </c:pt>
                <c:pt idx="1050" formatCode="m/d/yyyy">
                  <c:v>41080</c:v>
                </c:pt>
                <c:pt idx="1051" formatCode="m/d/yyyy">
                  <c:v>41081</c:v>
                </c:pt>
                <c:pt idx="1052" formatCode="m/d/yyyy">
                  <c:v>41082</c:v>
                </c:pt>
                <c:pt idx="1053" formatCode="m/d/yyyy">
                  <c:v>41085</c:v>
                </c:pt>
                <c:pt idx="1054" formatCode="m/d/yyyy">
                  <c:v>41086</c:v>
                </c:pt>
                <c:pt idx="1055" formatCode="m/d/yyyy">
                  <c:v>41087</c:v>
                </c:pt>
                <c:pt idx="1056" formatCode="m/d/yyyy">
                  <c:v>41088</c:v>
                </c:pt>
                <c:pt idx="1057" formatCode="m/d/yyyy">
                  <c:v>41089</c:v>
                </c:pt>
                <c:pt idx="1058" formatCode="m/d/yyyy">
                  <c:v>41092</c:v>
                </c:pt>
                <c:pt idx="1059" formatCode="m/d/yyyy">
                  <c:v>41093</c:v>
                </c:pt>
                <c:pt idx="1060" formatCode="m/d/yyyy">
                  <c:v>41094</c:v>
                </c:pt>
                <c:pt idx="1061" formatCode="m/d/yyyy">
                  <c:v>41095</c:v>
                </c:pt>
                <c:pt idx="1062" formatCode="m/d/yyyy">
                  <c:v>41096</c:v>
                </c:pt>
                <c:pt idx="1063" formatCode="m/d/yyyy">
                  <c:v>41099</c:v>
                </c:pt>
                <c:pt idx="1064" formatCode="m/d/yyyy">
                  <c:v>41100</c:v>
                </c:pt>
                <c:pt idx="1065" formatCode="m/d/yyyy">
                  <c:v>41101</c:v>
                </c:pt>
                <c:pt idx="1066" formatCode="m/d/yyyy">
                  <c:v>41102</c:v>
                </c:pt>
                <c:pt idx="1067" formatCode="m/d/yyyy">
                  <c:v>41103</c:v>
                </c:pt>
                <c:pt idx="1068" formatCode="m/d/yyyy">
                  <c:v>41106</c:v>
                </c:pt>
                <c:pt idx="1069" formatCode="m/d/yyyy">
                  <c:v>41107</c:v>
                </c:pt>
                <c:pt idx="1070" formatCode="m/d/yyyy">
                  <c:v>41108</c:v>
                </c:pt>
                <c:pt idx="1071" formatCode="m/d/yyyy">
                  <c:v>41109</c:v>
                </c:pt>
                <c:pt idx="1072" formatCode="m/d/yyyy">
                  <c:v>41110</c:v>
                </c:pt>
                <c:pt idx="1073" formatCode="m/d/yyyy">
                  <c:v>41113</c:v>
                </c:pt>
                <c:pt idx="1074" formatCode="m/d/yyyy">
                  <c:v>41114</c:v>
                </c:pt>
                <c:pt idx="1075" formatCode="m/d/yyyy">
                  <c:v>41115</c:v>
                </c:pt>
                <c:pt idx="1076" formatCode="m/d/yyyy">
                  <c:v>41116</c:v>
                </c:pt>
                <c:pt idx="1077" formatCode="m/d/yyyy">
                  <c:v>41117</c:v>
                </c:pt>
                <c:pt idx="1078" formatCode="m/d/yyyy">
                  <c:v>41120</c:v>
                </c:pt>
                <c:pt idx="1079" formatCode="m/d/yyyy">
                  <c:v>41121</c:v>
                </c:pt>
                <c:pt idx="1080" formatCode="m/d/yyyy">
                  <c:v>41122</c:v>
                </c:pt>
                <c:pt idx="1081" formatCode="m/d/yyyy">
                  <c:v>41123</c:v>
                </c:pt>
                <c:pt idx="1082" formatCode="m/d/yyyy">
                  <c:v>41124</c:v>
                </c:pt>
                <c:pt idx="1083" formatCode="m/d/yyyy">
                  <c:v>41127</c:v>
                </c:pt>
                <c:pt idx="1084" formatCode="m/d/yyyy">
                  <c:v>41128</c:v>
                </c:pt>
                <c:pt idx="1085" formatCode="m/d/yyyy">
                  <c:v>41129</c:v>
                </c:pt>
                <c:pt idx="1086" formatCode="m/d/yyyy">
                  <c:v>41130</c:v>
                </c:pt>
                <c:pt idx="1087" formatCode="m/d/yyyy">
                  <c:v>41131</c:v>
                </c:pt>
                <c:pt idx="1088" formatCode="m/d/yyyy">
                  <c:v>41134</c:v>
                </c:pt>
                <c:pt idx="1089" formatCode="m/d/yyyy">
                  <c:v>41135</c:v>
                </c:pt>
                <c:pt idx="1090" formatCode="m/d/yyyy">
                  <c:v>41136</c:v>
                </c:pt>
                <c:pt idx="1091" formatCode="m/d/yyyy">
                  <c:v>41137</c:v>
                </c:pt>
                <c:pt idx="1092" formatCode="m/d/yyyy">
                  <c:v>41144</c:v>
                </c:pt>
                <c:pt idx="1093" formatCode="m/d/yyyy">
                  <c:v>41145</c:v>
                </c:pt>
                <c:pt idx="1094" formatCode="m/d/yyyy">
                  <c:v>41148</c:v>
                </c:pt>
                <c:pt idx="1095" formatCode="m/d/yyyy">
                  <c:v>41149</c:v>
                </c:pt>
                <c:pt idx="1096" formatCode="m/d/yyyy">
                  <c:v>41150</c:v>
                </c:pt>
                <c:pt idx="1097" formatCode="m/d/yyyy">
                  <c:v>41151</c:v>
                </c:pt>
                <c:pt idx="1098" formatCode="m/d/yyyy">
                  <c:v>41152</c:v>
                </c:pt>
                <c:pt idx="1099" formatCode="m/d/yyyy">
                  <c:v>41155</c:v>
                </c:pt>
                <c:pt idx="1100" formatCode="m/d/yyyy">
                  <c:v>41156</c:v>
                </c:pt>
                <c:pt idx="1101" formatCode="m/d/yyyy">
                  <c:v>41157</c:v>
                </c:pt>
                <c:pt idx="1102" formatCode="m/d/yyyy">
                  <c:v>41158</c:v>
                </c:pt>
                <c:pt idx="1103" formatCode="m/d/yyyy">
                  <c:v>41159</c:v>
                </c:pt>
                <c:pt idx="1104" formatCode="m/d/yyyy">
                  <c:v>41162</c:v>
                </c:pt>
                <c:pt idx="1105" formatCode="m/d/yyyy">
                  <c:v>41163</c:v>
                </c:pt>
                <c:pt idx="1106" formatCode="m/d/yyyy">
                  <c:v>41164</c:v>
                </c:pt>
                <c:pt idx="1107" formatCode="m/d/yyyy">
                  <c:v>41165</c:v>
                </c:pt>
                <c:pt idx="1108" formatCode="m/d/yyyy">
                  <c:v>41166</c:v>
                </c:pt>
                <c:pt idx="1109" formatCode="m/d/yyyy">
                  <c:v>41169</c:v>
                </c:pt>
                <c:pt idx="1110" formatCode="m/d/yyyy">
                  <c:v>41170</c:v>
                </c:pt>
                <c:pt idx="1111" formatCode="m/d/yyyy">
                  <c:v>41171</c:v>
                </c:pt>
                <c:pt idx="1112" formatCode="m/d/yyyy">
                  <c:v>41172</c:v>
                </c:pt>
                <c:pt idx="1113" formatCode="m/d/yyyy">
                  <c:v>41173</c:v>
                </c:pt>
                <c:pt idx="1114" formatCode="m/d/yyyy">
                  <c:v>41176</c:v>
                </c:pt>
                <c:pt idx="1115" formatCode="m/d/yyyy">
                  <c:v>41177</c:v>
                </c:pt>
                <c:pt idx="1116" formatCode="m/d/yyyy">
                  <c:v>41178</c:v>
                </c:pt>
                <c:pt idx="1117" formatCode="m/d/yyyy">
                  <c:v>41179</c:v>
                </c:pt>
                <c:pt idx="1118" formatCode="m/d/yyyy">
                  <c:v>41180</c:v>
                </c:pt>
                <c:pt idx="1119" formatCode="m/d/yyyy">
                  <c:v>41183</c:v>
                </c:pt>
                <c:pt idx="1120" formatCode="m/d/yyyy">
                  <c:v>41184</c:v>
                </c:pt>
                <c:pt idx="1121" formatCode="m/d/yyyy">
                  <c:v>41185</c:v>
                </c:pt>
                <c:pt idx="1122" formatCode="m/d/yyyy">
                  <c:v>41186</c:v>
                </c:pt>
                <c:pt idx="1123" formatCode="m/d/yyyy">
                  <c:v>41187</c:v>
                </c:pt>
                <c:pt idx="1124" formatCode="m/d/yyyy">
                  <c:v>41190</c:v>
                </c:pt>
                <c:pt idx="1125" formatCode="m/d/yyyy">
                  <c:v>41191</c:v>
                </c:pt>
                <c:pt idx="1126" formatCode="m/d/yyyy">
                  <c:v>41192</c:v>
                </c:pt>
                <c:pt idx="1127" formatCode="m/d/yyyy">
                  <c:v>41193</c:v>
                </c:pt>
                <c:pt idx="1128" formatCode="m/d/yyyy">
                  <c:v>41194</c:v>
                </c:pt>
                <c:pt idx="1129" formatCode="m/d/yyyy">
                  <c:v>41197</c:v>
                </c:pt>
                <c:pt idx="1130" formatCode="m/d/yyyy">
                  <c:v>41198</c:v>
                </c:pt>
                <c:pt idx="1131" formatCode="m/d/yyyy">
                  <c:v>41199</c:v>
                </c:pt>
                <c:pt idx="1132" formatCode="m/d/yyyy">
                  <c:v>41200</c:v>
                </c:pt>
                <c:pt idx="1133" formatCode="m/d/yyyy">
                  <c:v>41201</c:v>
                </c:pt>
                <c:pt idx="1134" formatCode="m/d/yyyy">
                  <c:v>41204</c:v>
                </c:pt>
                <c:pt idx="1135" formatCode="m/d/yyyy">
                  <c:v>41205</c:v>
                </c:pt>
                <c:pt idx="1136" formatCode="m/d/yyyy">
                  <c:v>41206</c:v>
                </c:pt>
                <c:pt idx="1137" formatCode="m/d/yyyy">
                  <c:v>41207</c:v>
                </c:pt>
                <c:pt idx="1138" formatCode="m/d/yyyy">
                  <c:v>41211</c:v>
                </c:pt>
                <c:pt idx="1139" formatCode="m/d/yyyy">
                  <c:v>41212</c:v>
                </c:pt>
                <c:pt idx="1140" formatCode="m/d/yyyy">
                  <c:v>41213</c:v>
                </c:pt>
                <c:pt idx="1141" formatCode="m/d/yyyy">
                  <c:v>41214</c:v>
                </c:pt>
                <c:pt idx="1142" formatCode="m/d/yyyy">
                  <c:v>41215</c:v>
                </c:pt>
                <c:pt idx="1143" formatCode="m/d/yyyy">
                  <c:v>41218</c:v>
                </c:pt>
                <c:pt idx="1144" formatCode="m/d/yyyy">
                  <c:v>41219</c:v>
                </c:pt>
                <c:pt idx="1145" formatCode="m/d/yyyy">
                  <c:v>41220</c:v>
                </c:pt>
                <c:pt idx="1146" formatCode="m/d/yyyy">
                  <c:v>41221</c:v>
                </c:pt>
                <c:pt idx="1147" formatCode="m/d/yyyy">
                  <c:v>41222</c:v>
                </c:pt>
                <c:pt idx="1148" formatCode="m/d/yyyy">
                  <c:v>41225</c:v>
                </c:pt>
                <c:pt idx="1149" formatCode="m/d/yyyy">
                  <c:v>41226</c:v>
                </c:pt>
                <c:pt idx="1150" formatCode="m/d/yyyy">
                  <c:v>41227</c:v>
                </c:pt>
                <c:pt idx="1151" formatCode="m/d/yyyy">
                  <c:v>41232</c:v>
                </c:pt>
                <c:pt idx="1152" formatCode="m/d/yyyy">
                  <c:v>41233</c:v>
                </c:pt>
                <c:pt idx="1153" formatCode="m/d/yyyy">
                  <c:v>41234</c:v>
                </c:pt>
                <c:pt idx="1154" formatCode="m/d/yyyy">
                  <c:v>41235</c:v>
                </c:pt>
                <c:pt idx="1155" formatCode="m/d/yyyy">
                  <c:v>41236</c:v>
                </c:pt>
                <c:pt idx="1156" formatCode="m/d/yyyy">
                  <c:v>41239</c:v>
                </c:pt>
                <c:pt idx="1157" formatCode="m/d/yyyy">
                  <c:v>41240</c:v>
                </c:pt>
                <c:pt idx="1158" formatCode="m/d/yyyy">
                  <c:v>41241</c:v>
                </c:pt>
                <c:pt idx="1159" formatCode="m/d/yyyy">
                  <c:v>41242</c:v>
                </c:pt>
                <c:pt idx="1160" formatCode="m/d/yyyy">
                  <c:v>41243</c:v>
                </c:pt>
                <c:pt idx="1161" formatCode="m/d/yyyy">
                  <c:v>41246</c:v>
                </c:pt>
                <c:pt idx="1162" formatCode="m/d/yyyy">
                  <c:v>41247</c:v>
                </c:pt>
                <c:pt idx="1163" formatCode="m/d/yyyy">
                  <c:v>41248</c:v>
                </c:pt>
                <c:pt idx="1164" formatCode="m/d/yyyy">
                  <c:v>41249</c:v>
                </c:pt>
                <c:pt idx="1165" formatCode="m/d/yyyy">
                  <c:v>41250</c:v>
                </c:pt>
                <c:pt idx="1166" formatCode="m/d/yyyy">
                  <c:v>41253</c:v>
                </c:pt>
                <c:pt idx="1167" formatCode="m/d/yyyy">
                  <c:v>41254</c:v>
                </c:pt>
                <c:pt idx="1168" formatCode="m/d/yyyy">
                  <c:v>41255</c:v>
                </c:pt>
                <c:pt idx="1169" formatCode="m/d/yyyy">
                  <c:v>41256</c:v>
                </c:pt>
                <c:pt idx="1170" formatCode="m/d/yyyy">
                  <c:v>41257</c:v>
                </c:pt>
                <c:pt idx="1171" formatCode="m/d/yyyy">
                  <c:v>41260</c:v>
                </c:pt>
                <c:pt idx="1172" formatCode="m/d/yyyy">
                  <c:v>41261</c:v>
                </c:pt>
                <c:pt idx="1173" formatCode="m/d/yyyy">
                  <c:v>41262</c:v>
                </c:pt>
                <c:pt idx="1174" formatCode="m/d/yyyy">
                  <c:v>41263</c:v>
                </c:pt>
                <c:pt idx="1175" formatCode="m/d/yyyy">
                  <c:v>41264</c:v>
                </c:pt>
                <c:pt idx="1176" formatCode="m/d/yyyy">
                  <c:v>41269</c:v>
                </c:pt>
                <c:pt idx="1177" formatCode="m/d/yyyy">
                  <c:v>41270</c:v>
                </c:pt>
                <c:pt idx="1178" formatCode="m/d/yyyy">
                  <c:v>41271</c:v>
                </c:pt>
                <c:pt idx="1179" formatCode="m/d/yyyy">
                  <c:v>41276</c:v>
                </c:pt>
                <c:pt idx="1180" formatCode="m/d/yyyy">
                  <c:v>41277</c:v>
                </c:pt>
                <c:pt idx="1181" formatCode="m/d/yyyy">
                  <c:v>41278</c:v>
                </c:pt>
                <c:pt idx="1182" formatCode="m/d/yyyy">
                  <c:v>41281</c:v>
                </c:pt>
                <c:pt idx="1183" formatCode="m/d/yyyy">
                  <c:v>41283</c:v>
                </c:pt>
                <c:pt idx="1184" formatCode="m/d/yyyy">
                  <c:v>41284</c:v>
                </c:pt>
                <c:pt idx="1185" formatCode="m/d/yyyy">
                  <c:v>41285</c:v>
                </c:pt>
                <c:pt idx="1186" formatCode="m/d/yyyy">
                  <c:v>41288</c:v>
                </c:pt>
                <c:pt idx="1187" formatCode="m/d/yyyy">
                  <c:v>41289</c:v>
                </c:pt>
                <c:pt idx="1188" formatCode="m/d/yyyy">
                  <c:v>41290</c:v>
                </c:pt>
                <c:pt idx="1189" formatCode="m/d/yyyy">
                  <c:v>41291</c:v>
                </c:pt>
                <c:pt idx="1190" formatCode="m/d/yyyy">
                  <c:v>41292</c:v>
                </c:pt>
                <c:pt idx="1191" formatCode="m/d/yyyy">
                  <c:v>41295</c:v>
                </c:pt>
                <c:pt idx="1192" formatCode="m/d/yyyy">
                  <c:v>41296</c:v>
                </c:pt>
                <c:pt idx="1193" formatCode="m/d/yyyy">
                  <c:v>41297</c:v>
                </c:pt>
                <c:pt idx="1194" formatCode="m/d/yyyy">
                  <c:v>41299</c:v>
                </c:pt>
                <c:pt idx="1195" formatCode="m/d/yyyy">
                  <c:v>41302</c:v>
                </c:pt>
                <c:pt idx="1196" formatCode="m/d/yyyy">
                  <c:v>41303</c:v>
                </c:pt>
                <c:pt idx="1197" formatCode="m/d/yyyy">
                  <c:v>41304</c:v>
                </c:pt>
                <c:pt idx="1198" formatCode="m/d/yyyy">
                  <c:v>41305</c:v>
                </c:pt>
                <c:pt idx="1199" formatCode="m/d/yyyy">
                  <c:v>41306</c:v>
                </c:pt>
                <c:pt idx="1200" formatCode="m/d/yyyy">
                  <c:v>41307</c:v>
                </c:pt>
              </c:numCache>
            </c:numRef>
          </c:cat>
          <c:val>
            <c:numRef>
              <c:f>Sheet2!$J$2:$J$1202</c:f>
              <c:numCache>
                <c:formatCode>0.0</c:formatCode>
                <c:ptCount val="1201"/>
                <c:pt idx="0" formatCode="General">
                  <c:v>100</c:v>
                </c:pt>
                <c:pt idx="1">
                  <c:v>99.874768669904128</c:v>
                </c:pt>
                <c:pt idx="2">
                  <c:v>98.895877106321024</c:v>
                </c:pt>
                <c:pt idx="3">
                  <c:v>97.587209706819564</c:v>
                </c:pt>
                <c:pt idx="4">
                  <c:v>98.561926892732416</c:v>
                </c:pt>
                <c:pt idx="5">
                  <c:v>97.857848525748949</c:v>
                </c:pt>
                <c:pt idx="6">
                  <c:v>97.383360930607878</c:v>
                </c:pt>
                <c:pt idx="7">
                  <c:v>96.491435568480682</c:v>
                </c:pt>
                <c:pt idx="8">
                  <c:v>93.470577594723324</c:v>
                </c:pt>
                <c:pt idx="9">
                  <c:v>94.889170272865158</c:v>
                </c:pt>
                <c:pt idx="10">
                  <c:v>93.971502915107095</c:v>
                </c:pt>
                <c:pt idx="11">
                  <c:v>93.516495749092257</c:v>
                </c:pt>
                <c:pt idx="12">
                  <c:v>91.937189530660817</c:v>
                </c:pt>
                <c:pt idx="13">
                  <c:v>92.345582812695284</c:v>
                </c:pt>
                <c:pt idx="14">
                  <c:v>91.528796248625667</c:v>
                </c:pt>
                <c:pt idx="15">
                  <c:v>92.993307081135995</c:v>
                </c:pt>
                <c:pt idx="16">
                  <c:v>91.937189530660817</c:v>
                </c:pt>
                <c:pt idx="17">
                  <c:v>92.159823006386759</c:v>
                </c:pt>
                <c:pt idx="18">
                  <c:v>92.717798154925049</c:v>
                </c:pt>
                <c:pt idx="19">
                  <c:v>91.861355002991559</c:v>
                </c:pt>
                <c:pt idx="20">
                  <c:v>92.397762533568695</c:v>
                </c:pt>
                <c:pt idx="21">
                  <c:v>93.96802426704906</c:v>
                </c:pt>
                <c:pt idx="22">
                  <c:v>93.382915663656448</c:v>
                </c:pt>
                <c:pt idx="23">
                  <c:v>92.680228755896309</c:v>
                </c:pt>
                <c:pt idx="24">
                  <c:v>92.171650409784718</c:v>
                </c:pt>
                <c:pt idx="25">
                  <c:v>92.213394186483228</c:v>
                </c:pt>
                <c:pt idx="26">
                  <c:v>93.140106029192822</c:v>
                </c:pt>
                <c:pt idx="27">
                  <c:v>93.366913882588648</c:v>
                </c:pt>
                <c:pt idx="28">
                  <c:v>91.699945733090289</c:v>
                </c:pt>
                <c:pt idx="29">
                  <c:v>92.574477854926158</c:v>
                </c:pt>
                <c:pt idx="30">
                  <c:v>92.093728693280653</c:v>
                </c:pt>
                <c:pt idx="31">
                  <c:v>90.231956252522011</c:v>
                </c:pt>
                <c:pt idx="32">
                  <c:v>91.310337150569453</c:v>
                </c:pt>
                <c:pt idx="33">
                  <c:v>90.157513184076137</c:v>
                </c:pt>
                <c:pt idx="34">
                  <c:v>90.452502539413018</c:v>
                </c:pt>
                <c:pt idx="35">
                  <c:v>89.771383249613862</c:v>
                </c:pt>
                <c:pt idx="36">
                  <c:v>89.4346501175783</c:v>
                </c:pt>
                <c:pt idx="37">
                  <c:v>87.997272739922366</c:v>
                </c:pt>
                <c:pt idx="38">
                  <c:v>89.705984666119377</c:v>
                </c:pt>
                <c:pt idx="39">
                  <c:v>89.614844086994012</c:v>
                </c:pt>
                <c:pt idx="40">
                  <c:v>89.518833400587212</c:v>
                </c:pt>
                <c:pt idx="41">
                  <c:v>90.459459835529458</c:v>
                </c:pt>
                <c:pt idx="42">
                  <c:v>91.455048909791543</c:v>
                </c:pt>
                <c:pt idx="43">
                  <c:v>91.169104039406108</c:v>
                </c:pt>
                <c:pt idx="44">
                  <c:v>92.353931568035378</c:v>
                </c:pt>
                <c:pt idx="45">
                  <c:v>92.173737598619326</c:v>
                </c:pt>
                <c:pt idx="46">
                  <c:v>91.285986614162269</c:v>
                </c:pt>
                <c:pt idx="47">
                  <c:v>92.03389594667928</c:v>
                </c:pt>
                <c:pt idx="48">
                  <c:v>93.339084698122917</c:v>
                </c:pt>
                <c:pt idx="49">
                  <c:v>94.681147118983418</c:v>
                </c:pt>
                <c:pt idx="50">
                  <c:v>97.864805821865403</c:v>
                </c:pt>
                <c:pt idx="51">
                  <c:v>99.915120987379737</c:v>
                </c:pt>
                <c:pt idx="52">
                  <c:v>98.791517664574897</c:v>
                </c:pt>
                <c:pt idx="53">
                  <c:v>101.76715321357524</c:v>
                </c:pt>
                <c:pt idx="54">
                  <c:v>101.76715321357524</c:v>
                </c:pt>
                <c:pt idx="55">
                  <c:v>98.730293458750197</c:v>
                </c:pt>
                <c:pt idx="56">
                  <c:v>99.772496416992297</c:v>
                </c:pt>
                <c:pt idx="57">
                  <c:v>101.69827598202235</c:v>
                </c:pt>
                <c:pt idx="58">
                  <c:v>104.34065704704541</c:v>
                </c:pt>
                <c:pt idx="59">
                  <c:v>104.38448801257847</c:v>
                </c:pt>
                <c:pt idx="60">
                  <c:v>105.5171358203348</c:v>
                </c:pt>
                <c:pt idx="61">
                  <c:v>103.72354488151741</c:v>
                </c:pt>
                <c:pt idx="62">
                  <c:v>101.9765678266797</c:v>
                </c:pt>
                <c:pt idx="63">
                  <c:v>107.1701893776001</c:v>
                </c:pt>
                <c:pt idx="64">
                  <c:v>109.24763799796852</c:v>
                </c:pt>
                <c:pt idx="65">
                  <c:v>110.8756452892148</c:v>
                </c:pt>
                <c:pt idx="66">
                  <c:v>113.06232345861106</c:v>
                </c:pt>
                <c:pt idx="67">
                  <c:v>113.73718118190564</c:v>
                </c:pt>
                <c:pt idx="68">
                  <c:v>115.61912978140182</c:v>
                </c:pt>
                <c:pt idx="69">
                  <c:v>113.32391779258877</c:v>
                </c:pt>
                <c:pt idx="70">
                  <c:v>112.37633406153019</c:v>
                </c:pt>
                <c:pt idx="71">
                  <c:v>110.80885524649676</c:v>
                </c:pt>
                <c:pt idx="72">
                  <c:v>110.71423601931363</c:v>
                </c:pt>
                <c:pt idx="73">
                  <c:v>109.65255263194513</c:v>
                </c:pt>
                <c:pt idx="74">
                  <c:v>111.03288018144625</c:v>
                </c:pt>
                <c:pt idx="75">
                  <c:v>114.39116701685055</c:v>
                </c:pt>
                <c:pt idx="76">
                  <c:v>119.85821030514717</c:v>
                </c:pt>
                <c:pt idx="77">
                  <c:v>120.33200217067611</c:v>
                </c:pt>
                <c:pt idx="78">
                  <c:v>124.40689050607374</c:v>
                </c:pt>
                <c:pt idx="79">
                  <c:v>123.28815729055044</c:v>
                </c:pt>
                <c:pt idx="80">
                  <c:v>125.11583898033868</c:v>
                </c:pt>
                <c:pt idx="81">
                  <c:v>127.23851002546371</c:v>
                </c:pt>
                <c:pt idx="82">
                  <c:v>129.5817273574807</c:v>
                </c:pt>
                <c:pt idx="83">
                  <c:v>127.37000292206407</c:v>
                </c:pt>
                <c:pt idx="84">
                  <c:v>128.15478592399816</c:v>
                </c:pt>
                <c:pt idx="85">
                  <c:v>128.80251019243883</c:v>
                </c:pt>
                <c:pt idx="86">
                  <c:v>124.1877356784058</c:v>
                </c:pt>
                <c:pt idx="87">
                  <c:v>121.81599343231252</c:v>
                </c:pt>
                <c:pt idx="88">
                  <c:v>125.47970556722835</c:v>
                </c:pt>
                <c:pt idx="89">
                  <c:v>131.21599621523094</c:v>
                </c:pt>
                <c:pt idx="90">
                  <c:v>131.19512432688128</c:v>
                </c:pt>
                <c:pt idx="91">
                  <c:v>130.91613675261283</c:v>
                </c:pt>
                <c:pt idx="92">
                  <c:v>131.56038237299498</c:v>
                </c:pt>
                <c:pt idx="93">
                  <c:v>129.23803692932779</c:v>
                </c:pt>
                <c:pt idx="94">
                  <c:v>131.69048381037194</c:v>
                </c:pt>
                <c:pt idx="95">
                  <c:v>132.38899634046288</c:v>
                </c:pt>
                <c:pt idx="96">
                  <c:v>133.35953914870524</c:v>
                </c:pt>
                <c:pt idx="97">
                  <c:v>139.04712872389243</c:v>
                </c:pt>
                <c:pt idx="98">
                  <c:v>139.05130310156258</c:v>
                </c:pt>
                <c:pt idx="99">
                  <c:v>139.90496333504942</c:v>
                </c:pt>
                <c:pt idx="100">
                  <c:v>141.42234961804508</c:v>
                </c:pt>
                <c:pt idx="101">
                  <c:v>144.63731615345046</c:v>
                </c:pt>
                <c:pt idx="102">
                  <c:v>143.08723057870804</c:v>
                </c:pt>
                <c:pt idx="103">
                  <c:v>145.6363838757706</c:v>
                </c:pt>
                <c:pt idx="104">
                  <c:v>146.71615623304109</c:v>
                </c:pt>
                <c:pt idx="105">
                  <c:v>145.3782681898507</c:v>
                </c:pt>
                <c:pt idx="106">
                  <c:v>145.47288741703488</c:v>
                </c:pt>
                <c:pt idx="107">
                  <c:v>144.00768085491256</c:v>
                </c:pt>
                <c:pt idx="108">
                  <c:v>141.25885315930782</c:v>
                </c:pt>
                <c:pt idx="109">
                  <c:v>140.88246343940929</c:v>
                </c:pt>
                <c:pt idx="110">
                  <c:v>135.73615150208025</c:v>
                </c:pt>
                <c:pt idx="111">
                  <c:v>138.48289200884969</c:v>
                </c:pt>
                <c:pt idx="112">
                  <c:v>137.4086854884718</c:v>
                </c:pt>
                <c:pt idx="113">
                  <c:v>133.18978112346412</c:v>
                </c:pt>
                <c:pt idx="114">
                  <c:v>138.84467140690438</c:v>
                </c:pt>
                <c:pt idx="115">
                  <c:v>142.2189600233761</c:v>
                </c:pt>
                <c:pt idx="116">
                  <c:v>141.94205963794232</c:v>
                </c:pt>
                <c:pt idx="117">
                  <c:v>141.49192257920882</c:v>
                </c:pt>
                <c:pt idx="118">
                  <c:v>141.00908622872777</c:v>
                </c:pt>
                <c:pt idx="119">
                  <c:v>143.31195124326851</c:v>
                </c:pt>
                <c:pt idx="120">
                  <c:v>143.72034452530369</c:v>
                </c:pt>
                <c:pt idx="121">
                  <c:v>144.38476630442389</c:v>
                </c:pt>
                <c:pt idx="122">
                  <c:v>141.58167169911042</c:v>
                </c:pt>
                <c:pt idx="123">
                  <c:v>144.93787134568063</c:v>
                </c:pt>
                <c:pt idx="124">
                  <c:v>144.98796387771861</c:v>
                </c:pt>
                <c:pt idx="125">
                  <c:v>143.53528044860647</c:v>
                </c:pt>
                <c:pt idx="126">
                  <c:v>140.54712176659658</c:v>
                </c:pt>
                <c:pt idx="127">
                  <c:v>143.08236047142671</c:v>
                </c:pt>
                <c:pt idx="128">
                  <c:v>147.72287698109042</c:v>
                </c:pt>
                <c:pt idx="129">
                  <c:v>147.35205309808401</c:v>
                </c:pt>
                <c:pt idx="130">
                  <c:v>146.54500674857718</c:v>
                </c:pt>
                <c:pt idx="131">
                  <c:v>149.34183978738537</c:v>
                </c:pt>
                <c:pt idx="132">
                  <c:v>147.8849819806035</c:v>
                </c:pt>
                <c:pt idx="133">
                  <c:v>150.32768864708464</c:v>
                </c:pt>
                <c:pt idx="134">
                  <c:v>152.06214256891204</c:v>
                </c:pt>
                <c:pt idx="135">
                  <c:v>153.69362850821656</c:v>
                </c:pt>
                <c:pt idx="136">
                  <c:v>155.64167142081843</c:v>
                </c:pt>
                <c:pt idx="137">
                  <c:v>154.85619268927354</c:v>
                </c:pt>
                <c:pt idx="138">
                  <c:v>159.88840497029281</c:v>
                </c:pt>
                <c:pt idx="139">
                  <c:v>161.63468629551767</c:v>
                </c:pt>
                <c:pt idx="140">
                  <c:v>162.71724157123577</c:v>
                </c:pt>
                <c:pt idx="141">
                  <c:v>164.19844991442591</c:v>
                </c:pt>
                <c:pt idx="142">
                  <c:v>161.20472539552193</c:v>
                </c:pt>
                <c:pt idx="143">
                  <c:v>164.19079688869763</c:v>
                </c:pt>
                <c:pt idx="144">
                  <c:v>163.43593026006374</c:v>
                </c:pt>
                <c:pt idx="145">
                  <c:v>166.24876507993932</c:v>
                </c:pt>
                <c:pt idx="146">
                  <c:v>166.92501426245698</c:v>
                </c:pt>
                <c:pt idx="147">
                  <c:v>163.31278611880279</c:v>
                </c:pt>
                <c:pt idx="148">
                  <c:v>166.73090570080782</c:v>
                </c:pt>
                <c:pt idx="149">
                  <c:v>166.06091808479567</c:v>
                </c:pt>
                <c:pt idx="150">
                  <c:v>162.59131451152825</c:v>
                </c:pt>
                <c:pt idx="151">
                  <c:v>158.46981229215035</c:v>
                </c:pt>
                <c:pt idx="152">
                  <c:v>162.01038028580572</c:v>
                </c:pt>
                <c:pt idx="153">
                  <c:v>162.37633406153034</c:v>
                </c:pt>
                <c:pt idx="154">
                  <c:v>165.29631124159906</c:v>
                </c:pt>
                <c:pt idx="155">
                  <c:v>165.61982551101335</c:v>
                </c:pt>
                <c:pt idx="156">
                  <c:v>165.58990913771274</c:v>
                </c:pt>
                <c:pt idx="157">
                  <c:v>163.91807088093287</c:v>
                </c:pt>
                <c:pt idx="158">
                  <c:v>165.39232192800623</c:v>
                </c:pt>
                <c:pt idx="159">
                  <c:v>162.90787148482616</c:v>
                </c:pt>
                <c:pt idx="160">
                  <c:v>161.89001906299168</c:v>
                </c:pt>
                <c:pt idx="161">
                  <c:v>159.03891911447565</c:v>
                </c:pt>
                <c:pt idx="162">
                  <c:v>161.56580906396539</c:v>
                </c:pt>
                <c:pt idx="163">
                  <c:v>161.59989981493601</c:v>
                </c:pt>
                <c:pt idx="164">
                  <c:v>162.82786257948717</c:v>
                </c:pt>
                <c:pt idx="165">
                  <c:v>164.97836280907791</c:v>
                </c:pt>
                <c:pt idx="166">
                  <c:v>165.81602126149696</c:v>
                </c:pt>
                <c:pt idx="167">
                  <c:v>167.8002421139052</c:v>
                </c:pt>
                <c:pt idx="168">
                  <c:v>168.08479552506682</c:v>
                </c:pt>
                <c:pt idx="169">
                  <c:v>165.77149456635132</c:v>
                </c:pt>
                <c:pt idx="170">
                  <c:v>168.374219043511</c:v>
                </c:pt>
                <c:pt idx="171">
                  <c:v>169.71349854592521</c:v>
                </c:pt>
                <c:pt idx="172">
                  <c:v>170.94006985125301</c:v>
                </c:pt>
                <c:pt idx="173">
                  <c:v>171.76868381872069</c:v>
                </c:pt>
                <c:pt idx="174">
                  <c:v>170.07666940320314</c:v>
                </c:pt>
                <c:pt idx="175">
                  <c:v>166.82413346876871</c:v>
                </c:pt>
                <c:pt idx="176">
                  <c:v>170.02448968233017</c:v>
                </c:pt>
                <c:pt idx="177">
                  <c:v>171.67754323959508</c:v>
                </c:pt>
                <c:pt idx="178">
                  <c:v>172.39971057648157</c:v>
                </c:pt>
                <c:pt idx="179">
                  <c:v>172.53050774347059</c:v>
                </c:pt>
                <c:pt idx="180">
                  <c:v>172.56946860172258</c:v>
                </c:pt>
                <c:pt idx="181">
                  <c:v>175.89088176770983</c:v>
                </c:pt>
                <c:pt idx="182">
                  <c:v>174.86537632014694</c:v>
                </c:pt>
                <c:pt idx="183">
                  <c:v>172.85541347210821</c:v>
                </c:pt>
                <c:pt idx="184">
                  <c:v>172.15133510512484</c:v>
                </c:pt>
                <c:pt idx="185">
                  <c:v>170.91919796290381</c:v>
                </c:pt>
                <c:pt idx="186">
                  <c:v>171.98366426871797</c:v>
                </c:pt>
                <c:pt idx="187">
                  <c:v>174.74779801577921</c:v>
                </c:pt>
                <c:pt idx="188">
                  <c:v>175.00243505364108</c:v>
                </c:pt>
                <c:pt idx="189">
                  <c:v>175.03235142694135</c:v>
                </c:pt>
                <c:pt idx="190">
                  <c:v>175.38786925849183</c:v>
                </c:pt>
                <c:pt idx="191">
                  <c:v>174.08685488471758</c:v>
                </c:pt>
                <c:pt idx="192">
                  <c:v>172.31831021191957</c:v>
                </c:pt>
                <c:pt idx="193">
                  <c:v>169.28353764592941</c:v>
                </c:pt>
                <c:pt idx="194">
                  <c:v>171.70258950561461</c:v>
                </c:pt>
                <c:pt idx="195">
                  <c:v>171.6858919949351</c:v>
                </c:pt>
                <c:pt idx="196">
                  <c:v>168.72834541583791</c:v>
                </c:pt>
                <c:pt idx="197">
                  <c:v>163.86589116005956</c:v>
                </c:pt>
                <c:pt idx="198">
                  <c:v>163.0811081581258</c:v>
                </c:pt>
                <c:pt idx="199">
                  <c:v>164.72790014888614</c:v>
                </c:pt>
                <c:pt idx="200">
                  <c:v>165.00201761587408</c:v>
                </c:pt>
                <c:pt idx="201">
                  <c:v>162.3909443833752</c:v>
                </c:pt>
                <c:pt idx="202">
                  <c:v>165.01732366733</c:v>
                </c:pt>
                <c:pt idx="203">
                  <c:v>164.6938093979156</c:v>
                </c:pt>
                <c:pt idx="204">
                  <c:v>166.63489501440131</c:v>
                </c:pt>
                <c:pt idx="205">
                  <c:v>167.42246093478229</c:v>
                </c:pt>
                <c:pt idx="206">
                  <c:v>165.72001057509021</c:v>
                </c:pt>
                <c:pt idx="207">
                  <c:v>167.24504988381321</c:v>
                </c:pt>
                <c:pt idx="208">
                  <c:v>168.38604644690955</c:v>
                </c:pt>
                <c:pt idx="209">
                  <c:v>168.83966215370052</c:v>
                </c:pt>
                <c:pt idx="210">
                  <c:v>171.75337776726454</c:v>
                </c:pt>
                <c:pt idx="211">
                  <c:v>172.10889559881417</c:v>
                </c:pt>
                <c:pt idx="212">
                  <c:v>172.83523731337101</c:v>
                </c:pt>
                <c:pt idx="213">
                  <c:v>171.76103079299259</c:v>
                </c:pt>
                <c:pt idx="214">
                  <c:v>173.05300068181498</c:v>
                </c:pt>
                <c:pt idx="215">
                  <c:v>172.63973729249858</c:v>
                </c:pt>
                <c:pt idx="216">
                  <c:v>100</c:v>
                </c:pt>
                <c:pt idx="217">
                  <c:v>99.874768669904128</c:v>
                </c:pt>
                <c:pt idx="218">
                  <c:v>98.895877106321024</c:v>
                </c:pt>
                <c:pt idx="219">
                  <c:v>97.587209706819564</c:v>
                </c:pt>
                <c:pt idx="220">
                  <c:v>98.561926892732416</c:v>
                </c:pt>
                <c:pt idx="221">
                  <c:v>97.857848525748949</c:v>
                </c:pt>
                <c:pt idx="222">
                  <c:v>97.383360930607878</c:v>
                </c:pt>
                <c:pt idx="223">
                  <c:v>96.491435568480682</c:v>
                </c:pt>
                <c:pt idx="224">
                  <c:v>93.470577594723324</c:v>
                </c:pt>
                <c:pt idx="225">
                  <c:v>94.889170272865158</c:v>
                </c:pt>
                <c:pt idx="226">
                  <c:v>93.971502915107095</c:v>
                </c:pt>
                <c:pt idx="227">
                  <c:v>93.516495749092257</c:v>
                </c:pt>
                <c:pt idx="228">
                  <c:v>91.937189530660817</c:v>
                </c:pt>
                <c:pt idx="229">
                  <c:v>92.345582812695284</c:v>
                </c:pt>
                <c:pt idx="230">
                  <c:v>91.528796248625667</c:v>
                </c:pt>
                <c:pt idx="231">
                  <c:v>92.993307081135995</c:v>
                </c:pt>
                <c:pt idx="232">
                  <c:v>91.937189530660817</c:v>
                </c:pt>
                <c:pt idx="233">
                  <c:v>92.159823006386759</c:v>
                </c:pt>
                <c:pt idx="234">
                  <c:v>92.717798154925049</c:v>
                </c:pt>
                <c:pt idx="235">
                  <c:v>91.861355002991559</c:v>
                </c:pt>
                <c:pt idx="236">
                  <c:v>92.397762533568695</c:v>
                </c:pt>
                <c:pt idx="237">
                  <c:v>93.96802426704906</c:v>
                </c:pt>
                <c:pt idx="238">
                  <c:v>93.382915663656448</c:v>
                </c:pt>
                <c:pt idx="239">
                  <c:v>92.680228755896309</c:v>
                </c:pt>
                <c:pt idx="240">
                  <c:v>92.171650409784718</c:v>
                </c:pt>
                <c:pt idx="241">
                  <c:v>92.213394186483228</c:v>
                </c:pt>
                <c:pt idx="242">
                  <c:v>93.140106029192822</c:v>
                </c:pt>
                <c:pt idx="243">
                  <c:v>93.366913882588648</c:v>
                </c:pt>
                <c:pt idx="244">
                  <c:v>91.699945733090289</c:v>
                </c:pt>
                <c:pt idx="245">
                  <c:v>92.574477854926158</c:v>
                </c:pt>
                <c:pt idx="246">
                  <c:v>92.093728693280653</c:v>
                </c:pt>
                <c:pt idx="247">
                  <c:v>90.231956252522011</c:v>
                </c:pt>
                <c:pt idx="248">
                  <c:v>91.310337150569453</c:v>
                </c:pt>
                <c:pt idx="249">
                  <c:v>90.157513184076137</c:v>
                </c:pt>
                <c:pt idx="250">
                  <c:v>90.452502539413018</c:v>
                </c:pt>
                <c:pt idx="251">
                  <c:v>89.771383249613862</c:v>
                </c:pt>
                <c:pt idx="252">
                  <c:v>89.4346501175783</c:v>
                </c:pt>
                <c:pt idx="253">
                  <c:v>87.997272739922366</c:v>
                </c:pt>
                <c:pt idx="254">
                  <c:v>89.705984666119377</c:v>
                </c:pt>
                <c:pt idx="255">
                  <c:v>89.614844086994012</c:v>
                </c:pt>
                <c:pt idx="256">
                  <c:v>89.518833400587212</c:v>
                </c:pt>
                <c:pt idx="257">
                  <c:v>90.459459835529458</c:v>
                </c:pt>
                <c:pt idx="258">
                  <c:v>91.455048909791543</c:v>
                </c:pt>
                <c:pt idx="259">
                  <c:v>91.169104039406108</c:v>
                </c:pt>
                <c:pt idx="260">
                  <c:v>92.353931568035378</c:v>
                </c:pt>
                <c:pt idx="261">
                  <c:v>92.173737598619326</c:v>
                </c:pt>
                <c:pt idx="262">
                  <c:v>91.285986614162269</c:v>
                </c:pt>
                <c:pt idx="263">
                  <c:v>92.03389594667928</c:v>
                </c:pt>
                <c:pt idx="264">
                  <c:v>93.339084698122917</c:v>
                </c:pt>
                <c:pt idx="265">
                  <c:v>94.681147118983418</c:v>
                </c:pt>
                <c:pt idx="266">
                  <c:v>97.864805821865403</c:v>
                </c:pt>
                <c:pt idx="267">
                  <c:v>99.915120987379737</c:v>
                </c:pt>
                <c:pt idx="268">
                  <c:v>98.791517664574897</c:v>
                </c:pt>
                <c:pt idx="269">
                  <c:v>101.76715321357524</c:v>
                </c:pt>
                <c:pt idx="270">
                  <c:v>101.76715321357524</c:v>
                </c:pt>
                <c:pt idx="271">
                  <c:v>98.730293458750197</c:v>
                </c:pt>
                <c:pt idx="272">
                  <c:v>99.772496416992297</c:v>
                </c:pt>
                <c:pt idx="273">
                  <c:v>101.69827598202235</c:v>
                </c:pt>
                <c:pt idx="274">
                  <c:v>104.34065704704541</c:v>
                </c:pt>
                <c:pt idx="275">
                  <c:v>104.38448801257847</c:v>
                </c:pt>
                <c:pt idx="276">
                  <c:v>105.5171358203348</c:v>
                </c:pt>
                <c:pt idx="277">
                  <c:v>103.72354488151741</c:v>
                </c:pt>
                <c:pt idx="278">
                  <c:v>101.9765678266797</c:v>
                </c:pt>
                <c:pt idx="279">
                  <c:v>107.1701893776001</c:v>
                </c:pt>
                <c:pt idx="280">
                  <c:v>109.24763799796852</c:v>
                </c:pt>
                <c:pt idx="281">
                  <c:v>110.8756452892148</c:v>
                </c:pt>
                <c:pt idx="282">
                  <c:v>113.06232345861106</c:v>
                </c:pt>
                <c:pt idx="283">
                  <c:v>113.73718118190564</c:v>
                </c:pt>
                <c:pt idx="284">
                  <c:v>115.61912978140182</c:v>
                </c:pt>
                <c:pt idx="285">
                  <c:v>113.32391779258877</c:v>
                </c:pt>
                <c:pt idx="286">
                  <c:v>112.37633406153019</c:v>
                </c:pt>
                <c:pt idx="287">
                  <c:v>110.80885524649676</c:v>
                </c:pt>
                <c:pt idx="288">
                  <c:v>110.71423601931363</c:v>
                </c:pt>
                <c:pt idx="289">
                  <c:v>109.65255263194513</c:v>
                </c:pt>
                <c:pt idx="290">
                  <c:v>111.03288018144625</c:v>
                </c:pt>
                <c:pt idx="291">
                  <c:v>114.39116701685055</c:v>
                </c:pt>
                <c:pt idx="292">
                  <c:v>119.85821030514717</c:v>
                </c:pt>
                <c:pt idx="293">
                  <c:v>120.33200217067611</c:v>
                </c:pt>
                <c:pt idx="294">
                  <c:v>124.40689050607374</c:v>
                </c:pt>
                <c:pt idx="295">
                  <c:v>123.28815729055044</c:v>
                </c:pt>
                <c:pt idx="296">
                  <c:v>125.11583898033868</c:v>
                </c:pt>
                <c:pt idx="297">
                  <c:v>127.23851002546371</c:v>
                </c:pt>
                <c:pt idx="298">
                  <c:v>129.5817273574807</c:v>
                </c:pt>
                <c:pt idx="299">
                  <c:v>127.37000292206407</c:v>
                </c:pt>
                <c:pt idx="300">
                  <c:v>128.15478592399816</c:v>
                </c:pt>
                <c:pt idx="301">
                  <c:v>128.80251019243883</c:v>
                </c:pt>
                <c:pt idx="302">
                  <c:v>124.1877356784058</c:v>
                </c:pt>
                <c:pt idx="303">
                  <c:v>121.81599343231252</c:v>
                </c:pt>
                <c:pt idx="304">
                  <c:v>125.47970556722835</c:v>
                </c:pt>
                <c:pt idx="305">
                  <c:v>131.21599621523094</c:v>
                </c:pt>
                <c:pt idx="306">
                  <c:v>131.19512432688128</c:v>
                </c:pt>
                <c:pt idx="307">
                  <c:v>130.91613675261283</c:v>
                </c:pt>
                <c:pt idx="308">
                  <c:v>131.56038237299498</c:v>
                </c:pt>
                <c:pt idx="309">
                  <c:v>129.23803692932779</c:v>
                </c:pt>
                <c:pt idx="310">
                  <c:v>131.69048381037194</c:v>
                </c:pt>
                <c:pt idx="311">
                  <c:v>132.38899634046288</c:v>
                </c:pt>
                <c:pt idx="312">
                  <c:v>133.35953914870524</c:v>
                </c:pt>
                <c:pt idx="313">
                  <c:v>139.04712872389243</c:v>
                </c:pt>
                <c:pt idx="314">
                  <c:v>139.05130310156258</c:v>
                </c:pt>
                <c:pt idx="315">
                  <c:v>139.90496333504942</c:v>
                </c:pt>
                <c:pt idx="316">
                  <c:v>141.42234961804508</c:v>
                </c:pt>
                <c:pt idx="317">
                  <c:v>144.63731615345046</c:v>
                </c:pt>
                <c:pt idx="318">
                  <c:v>143.08723057870804</c:v>
                </c:pt>
                <c:pt idx="319">
                  <c:v>145.6363838757706</c:v>
                </c:pt>
                <c:pt idx="320">
                  <c:v>146.71615623304109</c:v>
                </c:pt>
                <c:pt idx="321">
                  <c:v>145.3782681898507</c:v>
                </c:pt>
                <c:pt idx="322">
                  <c:v>145.47288741703488</c:v>
                </c:pt>
                <c:pt idx="323">
                  <c:v>144.00768085491256</c:v>
                </c:pt>
                <c:pt idx="324">
                  <c:v>141.25885315930782</c:v>
                </c:pt>
                <c:pt idx="325">
                  <c:v>140.88246343940929</c:v>
                </c:pt>
                <c:pt idx="326">
                  <c:v>135.73615150208025</c:v>
                </c:pt>
                <c:pt idx="327">
                  <c:v>138.48289200884969</c:v>
                </c:pt>
                <c:pt idx="328">
                  <c:v>137.4086854884718</c:v>
                </c:pt>
                <c:pt idx="329">
                  <c:v>133.18978112346412</c:v>
                </c:pt>
                <c:pt idx="330">
                  <c:v>138.84467140690438</c:v>
                </c:pt>
                <c:pt idx="331">
                  <c:v>142.2189600233761</c:v>
                </c:pt>
                <c:pt idx="332">
                  <c:v>141.94205963794232</c:v>
                </c:pt>
                <c:pt idx="333">
                  <c:v>141.49192257920882</c:v>
                </c:pt>
                <c:pt idx="334">
                  <c:v>141.00908622872777</c:v>
                </c:pt>
                <c:pt idx="335">
                  <c:v>143.31195124326851</c:v>
                </c:pt>
                <c:pt idx="336">
                  <c:v>143.72034452530369</c:v>
                </c:pt>
                <c:pt idx="337">
                  <c:v>144.38476630442389</c:v>
                </c:pt>
                <c:pt idx="338">
                  <c:v>141.58167169911042</c:v>
                </c:pt>
                <c:pt idx="339">
                  <c:v>144.93787134568063</c:v>
                </c:pt>
                <c:pt idx="340">
                  <c:v>144.98796387771861</c:v>
                </c:pt>
                <c:pt idx="341">
                  <c:v>143.53528044860647</c:v>
                </c:pt>
                <c:pt idx="342">
                  <c:v>140.54712176659658</c:v>
                </c:pt>
                <c:pt idx="343">
                  <c:v>143.08236047142671</c:v>
                </c:pt>
                <c:pt idx="344">
                  <c:v>147.72287698109042</c:v>
                </c:pt>
                <c:pt idx="345">
                  <c:v>147.35205309808401</c:v>
                </c:pt>
                <c:pt idx="346">
                  <c:v>146.54500674857718</c:v>
                </c:pt>
                <c:pt idx="347">
                  <c:v>149.34183978738537</c:v>
                </c:pt>
                <c:pt idx="348">
                  <c:v>147.8849819806035</c:v>
                </c:pt>
                <c:pt idx="349">
                  <c:v>150.32768864708464</c:v>
                </c:pt>
                <c:pt idx="350">
                  <c:v>152.06214256891204</c:v>
                </c:pt>
                <c:pt idx="351">
                  <c:v>153.69362850821656</c:v>
                </c:pt>
                <c:pt idx="352">
                  <c:v>155.64167142081843</c:v>
                </c:pt>
                <c:pt idx="353">
                  <c:v>154.85619268927354</c:v>
                </c:pt>
                <c:pt idx="354">
                  <c:v>159.88840497029281</c:v>
                </c:pt>
                <c:pt idx="355">
                  <c:v>161.63468629551767</c:v>
                </c:pt>
                <c:pt idx="356">
                  <c:v>162.71724157123577</c:v>
                </c:pt>
                <c:pt idx="357">
                  <c:v>164.19844991442591</c:v>
                </c:pt>
                <c:pt idx="358">
                  <c:v>161.20472539552193</c:v>
                </c:pt>
                <c:pt idx="359">
                  <c:v>164.19079688869763</c:v>
                </c:pt>
                <c:pt idx="360">
                  <c:v>163.43593026006374</c:v>
                </c:pt>
                <c:pt idx="361">
                  <c:v>166.24876507993932</c:v>
                </c:pt>
                <c:pt idx="362">
                  <c:v>166.92501426245698</c:v>
                </c:pt>
                <c:pt idx="363">
                  <c:v>163.31278611880279</c:v>
                </c:pt>
                <c:pt idx="364">
                  <c:v>166.73090570080782</c:v>
                </c:pt>
                <c:pt idx="365">
                  <c:v>166.06091808479567</c:v>
                </c:pt>
                <c:pt idx="366">
                  <c:v>162.59131451152825</c:v>
                </c:pt>
                <c:pt idx="367">
                  <c:v>158.46981229215035</c:v>
                </c:pt>
                <c:pt idx="368">
                  <c:v>162.01038028580572</c:v>
                </c:pt>
                <c:pt idx="369">
                  <c:v>162.37633406153034</c:v>
                </c:pt>
                <c:pt idx="370">
                  <c:v>165.29631124159906</c:v>
                </c:pt>
                <c:pt idx="371">
                  <c:v>165.61982551101335</c:v>
                </c:pt>
                <c:pt idx="372">
                  <c:v>165.58990913771274</c:v>
                </c:pt>
                <c:pt idx="373">
                  <c:v>163.91807088093287</c:v>
                </c:pt>
                <c:pt idx="374">
                  <c:v>165.39232192800623</c:v>
                </c:pt>
                <c:pt idx="375">
                  <c:v>162.90787148482616</c:v>
                </c:pt>
                <c:pt idx="376">
                  <c:v>161.89001906299168</c:v>
                </c:pt>
                <c:pt idx="377">
                  <c:v>159.03891911447565</c:v>
                </c:pt>
                <c:pt idx="378">
                  <c:v>161.56580906396539</c:v>
                </c:pt>
                <c:pt idx="379">
                  <c:v>161.59989981493601</c:v>
                </c:pt>
                <c:pt idx="380">
                  <c:v>162.82786257948717</c:v>
                </c:pt>
                <c:pt idx="381">
                  <c:v>164.97836280907791</c:v>
                </c:pt>
                <c:pt idx="382">
                  <c:v>165.81602126149696</c:v>
                </c:pt>
                <c:pt idx="383">
                  <c:v>167.8002421139052</c:v>
                </c:pt>
                <c:pt idx="384">
                  <c:v>168.08479552506682</c:v>
                </c:pt>
                <c:pt idx="385">
                  <c:v>165.77149456635132</c:v>
                </c:pt>
                <c:pt idx="386">
                  <c:v>168.374219043511</c:v>
                </c:pt>
                <c:pt idx="387">
                  <c:v>169.71349854592521</c:v>
                </c:pt>
                <c:pt idx="388">
                  <c:v>170.94006985125301</c:v>
                </c:pt>
                <c:pt idx="389">
                  <c:v>171.76868381872069</c:v>
                </c:pt>
                <c:pt idx="390">
                  <c:v>170.07666940320314</c:v>
                </c:pt>
                <c:pt idx="391">
                  <c:v>166.82413346876871</c:v>
                </c:pt>
                <c:pt idx="392">
                  <c:v>170.02448968233017</c:v>
                </c:pt>
                <c:pt idx="393">
                  <c:v>171.67754323959508</c:v>
                </c:pt>
                <c:pt idx="394">
                  <c:v>172.39971057648157</c:v>
                </c:pt>
                <c:pt idx="395">
                  <c:v>172.53050774347059</c:v>
                </c:pt>
                <c:pt idx="396">
                  <c:v>172.56946860172258</c:v>
                </c:pt>
                <c:pt idx="397">
                  <c:v>175.89088176770983</c:v>
                </c:pt>
                <c:pt idx="398">
                  <c:v>174.86537632014694</c:v>
                </c:pt>
                <c:pt idx="399">
                  <c:v>172.85541347210821</c:v>
                </c:pt>
                <c:pt idx="400">
                  <c:v>172.15133510512484</c:v>
                </c:pt>
                <c:pt idx="401">
                  <c:v>170.91919796290381</c:v>
                </c:pt>
                <c:pt idx="402">
                  <c:v>171.98366426871797</c:v>
                </c:pt>
                <c:pt idx="403">
                  <c:v>174.74779801577921</c:v>
                </c:pt>
                <c:pt idx="404">
                  <c:v>175.00243505364108</c:v>
                </c:pt>
                <c:pt idx="405">
                  <c:v>175.03235142694135</c:v>
                </c:pt>
                <c:pt idx="406">
                  <c:v>175.38786925849183</c:v>
                </c:pt>
                <c:pt idx="407">
                  <c:v>174.08685488471758</c:v>
                </c:pt>
                <c:pt idx="408">
                  <c:v>172.31831021191957</c:v>
                </c:pt>
                <c:pt idx="409">
                  <c:v>169.28353764592941</c:v>
                </c:pt>
                <c:pt idx="410">
                  <c:v>171.70258950561461</c:v>
                </c:pt>
                <c:pt idx="411">
                  <c:v>171.6858919949351</c:v>
                </c:pt>
                <c:pt idx="412">
                  <c:v>168.72834541583791</c:v>
                </c:pt>
                <c:pt idx="413">
                  <c:v>163.86589116005956</c:v>
                </c:pt>
                <c:pt idx="414">
                  <c:v>163.0811081581258</c:v>
                </c:pt>
                <c:pt idx="415">
                  <c:v>164.72790014888614</c:v>
                </c:pt>
                <c:pt idx="416">
                  <c:v>165.00201761587408</c:v>
                </c:pt>
                <c:pt idx="417">
                  <c:v>162.3909443833752</c:v>
                </c:pt>
                <c:pt idx="418">
                  <c:v>165.01732366733</c:v>
                </c:pt>
                <c:pt idx="419">
                  <c:v>164.6938093979156</c:v>
                </c:pt>
                <c:pt idx="420">
                  <c:v>166.63489501440131</c:v>
                </c:pt>
                <c:pt idx="421">
                  <c:v>167.42246093478229</c:v>
                </c:pt>
                <c:pt idx="422">
                  <c:v>165.72001057509021</c:v>
                </c:pt>
                <c:pt idx="423">
                  <c:v>167.24504988381321</c:v>
                </c:pt>
                <c:pt idx="424">
                  <c:v>168.38604644690955</c:v>
                </c:pt>
                <c:pt idx="425">
                  <c:v>168.83966215370052</c:v>
                </c:pt>
                <c:pt idx="426">
                  <c:v>171.75337776726454</c:v>
                </c:pt>
                <c:pt idx="427">
                  <c:v>172.10889559881417</c:v>
                </c:pt>
                <c:pt idx="428">
                  <c:v>172.83523731337101</c:v>
                </c:pt>
                <c:pt idx="429">
                  <c:v>171.76103079299259</c:v>
                </c:pt>
                <c:pt idx="430">
                  <c:v>173.05300068181498</c:v>
                </c:pt>
                <c:pt idx="431">
                  <c:v>172.63973729249858</c:v>
                </c:pt>
                <c:pt idx="432">
                  <c:v>171.97601124299061</c:v>
                </c:pt>
                <c:pt idx="433">
                  <c:v>171.25593109493929</c:v>
                </c:pt>
                <c:pt idx="434">
                  <c:v>166.52427400614994</c:v>
                </c:pt>
                <c:pt idx="435">
                  <c:v>168.07714249933906</c:v>
                </c:pt>
                <c:pt idx="436">
                  <c:v>170.6276872556254</c:v>
                </c:pt>
                <c:pt idx="437">
                  <c:v>171.95374789541825</c:v>
                </c:pt>
                <c:pt idx="438">
                  <c:v>173.93518582937918</c:v>
                </c:pt>
                <c:pt idx="439">
                  <c:v>174.73527488276957</c:v>
                </c:pt>
                <c:pt idx="440">
                  <c:v>172.80253802162377</c:v>
                </c:pt>
                <c:pt idx="441">
                  <c:v>172.81158250657458</c:v>
                </c:pt>
                <c:pt idx="442">
                  <c:v>172.63138853715893</c:v>
                </c:pt>
                <c:pt idx="443">
                  <c:v>172.98899355754423</c:v>
                </c:pt>
                <c:pt idx="444">
                  <c:v>175.26124646917222</c:v>
                </c:pt>
                <c:pt idx="445">
                  <c:v>174.37697413277306</c:v>
                </c:pt>
                <c:pt idx="446">
                  <c:v>173.56644913520827</c:v>
                </c:pt>
                <c:pt idx="447">
                  <c:v>175.50057745557768</c:v>
                </c:pt>
                <c:pt idx="448">
                  <c:v>174.59891187888741</c:v>
                </c:pt>
                <c:pt idx="449">
                  <c:v>169.15900204544505</c:v>
                </c:pt>
                <c:pt idx="450">
                  <c:v>171.6810218876542</c:v>
                </c:pt>
                <c:pt idx="451">
                  <c:v>172.18473012648366</c:v>
                </c:pt>
                <c:pt idx="452">
                  <c:v>172.18473012648366</c:v>
                </c:pt>
                <c:pt idx="453">
                  <c:v>174.60656490461517</c:v>
                </c:pt>
                <c:pt idx="454">
                  <c:v>175.25359344344415</c:v>
                </c:pt>
                <c:pt idx="455">
                  <c:v>176.32292985654101</c:v>
                </c:pt>
                <c:pt idx="456">
                  <c:v>179.17889991233807</c:v>
                </c:pt>
                <c:pt idx="457">
                  <c:v>181.25704426231792</c:v>
                </c:pt>
                <c:pt idx="458">
                  <c:v>181.11928979921183</c:v>
                </c:pt>
                <c:pt idx="459">
                  <c:v>179.97829323611643</c:v>
                </c:pt>
                <c:pt idx="460">
                  <c:v>181.88946247930198</c:v>
                </c:pt>
                <c:pt idx="461">
                  <c:v>183.12994837686279</c:v>
                </c:pt>
                <c:pt idx="462">
                  <c:v>185.03276886470832</c:v>
                </c:pt>
                <c:pt idx="463">
                  <c:v>183.17656226084191</c:v>
                </c:pt>
                <c:pt idx="464">
                  <c:v>184.03300541277639</c:v>
                </c:pt>
                <c:pt idx="465">
                  <c:v>184.16588976860035</c:v>
                </c:pt>
                <c:pt idx="466">
                  <c:v>183.85002852491442</c:v>
                </c:pt>
                <c:pt idx="467">
                  <c:v>185.48638457150014</c:v>
                </c:pt>
                <c:pt idx="468">
                  <c:v>185.5698721248967</c:v>
                </c:pt>
                <c:pt idx="469">
                  <c:v>183.55990927685818</c:v>
                </c:pt>
                <c:pt idx="470">
                  <c:v>181.60908344580955</c:v>
                </c:pt>
                <c:pt idx="471">
                  <c:v>180.74081289047794</c:v>
                </c:pt>
                <c:pt idx="472">
                  <c:v>179.38831452544284</c:v>
                </c:pt>
                <c:pt idx="473">
                  <c:v>178.42333755409362</c:v>
                </c:pt>
                <c:pt idx="474">
                  <c:v>182.25054614774521</c:v>
                </c:pt>
                <c:pt idx="475">
                  <c:v>181.64108700794526</c:v>
                </c:pt>
                <c:pt idx="476">
                  <c:v>180.02351566087319</c:v>
                </c:pt>
                <c:pt idx="477">
                  <c:v>179.51563304437352</c:v>
                </c:pt>
                <c:pt idx="478">
                  <c:v>181.20625600066793</c:v>
                </c:pt>
                <c:pt idx="479">
                  <c:v>180.41799435067588</c:v>
                </c:pt>
                <c:pt idx="480">
                  <c:v>175.25289771383251</c:v>
                </c:pt>
                <c:pt idx="481">
                  <c:v>172.2327354696871</c:v>
                </c:pt>
                <c:pt idx="482">
                  <c:v>173.2011910890952</c:v>
                </c:pt>
                <c:pt idx="483">
                  <c:v>172.7802746740503</c:v>
                </c:pt>
                <c:pt idx="484">
                  <c:v>174.47159335995659</c:v>
                </c:pt>
                <c:pt idx="485">
                  <c:v>176.30762380508477</c:v>
                </c:pt>
                <c:pt idx="486">
                  <c:v>175.14714681286264</c:v>
                </c:pt>
                <c:pt idx="487">
                  <c:v>178.00242113904855</c:v>
                </c:pt>
                <c:pt idx="488">
                  <c:v>179.59146757204283</c:v>
                </c:pt>
                <c:pt idx="489">
                  <c:v>178.10886776963005</c:v>
                </c:pt>
                <c:pt idx="490">
                  <c:v>177.71578053905071</c:v>
                </c:pt>
                <c:pt idx="491">
                  <c:v>178.403161395355</c:v>
                </c:pt>
                <c:pt idx="492">
                  <c:v>179.75218111233261</c:v>
                </c:pt>
                <c:pt idx="493">
                  <c:v>179.45788748660766</c:v>
                </c:pt>
                <c:pt idx="494">
                  <c:v>177.34356519682106</c:v>
                </c:pt>
                <c:pt idx="495">
                  <c:v>177.73595669778868</c:v>
                </c:pt>
                <c:pt idx="496">
                  <c:v>179.26099600651202</c:v>
                </c:pt>
                <c:pt idx="497">
                  <c:v>178.6000528754505</c:v>
                </c:pt>
                <c:pt idx="498">
                  <c:v>178.4998678113738</c:v>
                </c:pt>
                <c:pt idx="499">
                  <c:v>179.41266506184974</c:v>
                </c:pt>
                <c:pt idx="500">
                  <c:v>182.72990385016755</c:v>
                </c:pt>
                <c:pt idx="501">
                  <c:v>184.86718521713723</c:v>
                </c:pt>
                <c:pt idx="502">
                  <c:v>185.77511236033212</c:v>
                </c:pt>
                <c:pt idx="503">
                  <c:v>186.21342201566785</c:v>
                </c:pt>
                <c:pt idx="504">
                  <c:v>185.5169966744125</c:v>
                </c:pt>
                <c:pt idx="505">
                  <c:v>185.73267285402198</c:v>
                </c:pt>
                <c:pt idx="506">
                  <c:v>191.76116993891497</c:v>
                </c:pt>
                <c:pt idx="507">
                  <c:v>190.43789221756856</c:v>
                </c:pt>
                <c:pt idx="508">
                  <c:v>190.83654528504042</c:v>
                </c:pt>
                <c:pt idx="509">
                  <c:v>188.01397025060172</c:v>
                </c:pt>
                <c:pt idx="510">
                  <c:v>189.2982871136966</c:v>
                </c:pt>
                <c:pt idx="511">
                  <c:v>193.05453128696058</c:v>
                </c:pt>
                <c:pt idx="512">
                  <c:v>194.74515424325443</c:v>
                </c:pt>
                <c:pt idx="513">
                  <c:v>195.71430559227431</c:v>
                </c:pt>
                <c:pt idx="514">
                  <c:v>194.44042467335495</c:v>
                </c:pt>
                <c:pt idx="515">
                  <c:v>194.68393003743057</c:v>
                </c:pt>
                <c:pt idx="516">
                  <c:v>193.22498504181306</c:v>
                </c:pt>
                <c:pt idx="517">
                  <c:v>196.89148009517584</c:v>
                </c:pt>
                <c:pt idx="518">
                  <c:v>196.89148009517584</c:v>
                </c:pt>
                <c:pt idx="519">
                  <c:v>200.87453212183576</c:v>
                </c:pt>
                <c:pt idx="520">
                  <c:v>200.43761392572401</c:v>
                </c:pt>
                <c:pt idx="521">
                  <c:v>201.66279377182812</c:v>
                </c:pt>
                <c:pt idx="522">
                  <c:v>198.34068487622974</c:v>
                </c:pt>
                <c:pt idx="523">
                  <c:v>197.93577024225308</c:v>
                </c:pt>
                <c:pt idx="524">
                  <c:v>200.46266019174263</c:v>
                </c:pt>
                <c:pt idx="525">
                  <c:v>200.69712107086698</c:v>
                </c:pt>
                <c:pt idx="526">
                  <c:v>200.71868868882768</c:v>
                </c:pt>
                <c:pt idx="527">
                  <c:v>201.79846104609939</c:v>
                </c:pt>
                <c:pt idx="528">
                  <c:v>200.27759611504578</c:v>
                </c:pt>
                <c:pt idx="529">
                  <c:v>197.61712608012024</c:v>
                </c:pt>
                <c:pt idx="530">
                  <c:v>201.15421542571696</c:v>
                </c:pt>
                <c:pt idx="531">
                  <c:v>202.65420846842107</c:v>
                </c:pt>
                <c:pt idx="532">
                  <c:v>203.60735803637272</c:v>
                </c:pt>
                <c:pt idx="533">
                  <c:v>203.48212670627723</c:v>
                </c:pt>
                <c:pt idx="534">
                  <c:v>204.87219447034099</c:v>
                </c:pt>
                <c:pt idx="535">
                  <c:v>204.49580475044178</c:v>
                </c:pt>
                <c:pt idx="536">
                  <c:v>201.99256960774758</c:v>
                </c:pt>
                <c:pt idx="537">
                  <c:v>203.630317113557</c:v>
                </c:pt>
                <c:pt idx="538">
                  <c:v>206.71866085964351</c:v>
                </c:pt>
                <c:pt idx="539">
                  <c:v>205.99858071159218</c:v>
                </c:pt>
                <c:pt idx="540">
                  <c:v>205.86708781499203</c:v>
                </c:pt>
                <c:pt idx="541">
                  <c:v>198.02134498448567</c:v>
                </c:pt>
                <c:pt idx="542">
                  <c:v>195.54315610781018</c:v>
                </c:pt>
                <c:pt idx="543">
                  <c:v>190.5832997064021</c:v>
                </c:pt>
                <c:pt idx="544">
                  <c:v>198.31285569176359</c:v>
                </c:pt>
                <c:pt idx="545">
                  <c:v>195.70108672965338</c:v>
                </c:pt>
                <c:pt idx="546">
                  <c:v>198.11735567089161</c:v>
                </c:pt>
                <c:pt idx="547">
                  <c:v>198.86665646263268</c:v>
                </c:pt>
                <c:pt idx="548">
                  <c:v>196.15887681411527</c:v>
                </c:pt>
                <c:pt idx="549">
                  <c:v>197.18299080245501</c:v>
                </c:pt>
                <c:pt idx="550">
                  <c:v>189.89800603893372</c:v>
                </c:pt>
                <c:pt idx="551">
                  <c:v>187.44695061711218</c:v>
                </c:pt>
                <c:pt idx="552">
                  <c:v>182.50518318560674</c:v>
                </c:pt>
                <c:pt idx="553">
                  <c:v>181.55829518415965</c:v>
                </c:pt>
                <c:pt idx="554">
                  <c:v>174.91477312257334</c:v>
                </c:pt>
                <c:pt idx="555">
                  <c:v>187.62297020885774</c:v>
                </c:pt>
                <c:pt idx="556">
                  <c:v>188.81545076321538</c:v>
                </c:pt>
                <c:pt idx="557">
                  <c:v>194.59278945830525</c:v>
                </c:pt>
                <c:pt idx="558">
                  <c:v>189.55918571806225</c:v>
                </c:pt>
                <c:pt idx="559">
                  <c:v>190.19021247582344</c:v>
                </c:pt>
                <c:pt idx="560">
                  <c:v>195.56820237382976</c:v>
                </c:pt>
                <c:pt idx="561">
                  <c:v>196.42186260731631</c:v>
                </c:pt>
                <c:pt idx="562">
                  <c:v>191.34164498309408</c:v>
                </c:pt>
                <c:pt idx="563">
                  <c:v>193.41144057773451</c:v>
                </c:pt>
                <c:pt idx="564">
                  <c:v>193.81565948209888</c:v>
                </c:pt>
                <c:pt idx="565">
                  <c:v>192.7720650646333</c:v>
                </c:pt>
                <c:pt idx="566">
                  <c:v>194.93647988645725</c:v>
                </c:pt>
                <c:pt idx="567">
                  <c:v>196.67162953789642</c:v>
                </c:pt>
                <c:pt idx="568">
                  <c:v>196.90330749857381</c:v>
                </c:pt>
                <c:pt idx="569">
                  <c:v>198.8854411621468</c:v>
                </c:pt>
                <c:pt idx="570">
                  <c:v>201.14238802231901</c:v>
                </c:pt>
                <c:pt idx="571">
                  <c:v>203.8202512975358</c:v>
                </c:pt>
                <c:pt idx="572">
                  <c:v>204.67669444946915</c:v>
                </c:pt>
                <c:pt idx="573">
                  <c:v>204.16811610335765</c:v>
                </c:pt>
                <c:pt idx="574">
                  <c:v>203.48630108394681</c:v>
                </c:pt>
                <c:pt idx="575">
                  <c:v>202.74187039948765</c:v>
                </c:pt>
                <c:pt idx="576">
                  <c:v>205.03290801063136</c:v>
                </c:pt>
                <c:pt idx="577">
                  <c:v>205.63888850237245</c:v>
                </c:pt>
                <c:pt idx="578">
                  <c:v>199.97008362669933</c:v>
                </c:pt>
                <c:pt idx="579">
                  <c:v>199.78223663155561</c:v>
                </c:pt>
                <c:pt idx="580">
                  <c:v>200.18228115825067</c:v>
                </c:pt>
                <c:pt idx="581">
                  <c:v>202.50253941308264</c:v>
                </c:pt>
                <c:pt idx="582">
                  <c:v>201.90351621745725</c:v>
                </c:pt>
                <c:pt idx="583">
                  <c:v>202.86849318880709</c:v>
                </c:pt>
                <c:pt idx="584">
                  <c:v>204.815840371798</c:v>
                </c:pt>
                <c:pt idx="585">
                  <c:v>205.85178176353543</c:v>
                </c:pt>
                <c:pt idx="586">
                  <c:v>206.04102021790257</c:v>
                </c:pt>
                <c:pt idx="587">
                  <c:v>207.40117160866603</c:v>
                </c:pt>
                <c:pt idx="588">
                  <c:v>207.3691680465304</c:v>
                </c:pt>
                <c:pt idx="589">
                  <c:v>208.19360763632776</c:v>
                </c:pt>
                <c:pt idx="590">
                  <c:v>207.0192160518736</c:v>
                </c:pt>
                <c:pt idx="591">
                  <c:v>208.40163079020974</c:v>
                </c:pt>
                <c:pt idx="592">
                  <c:v>209.65116117272186</c:v>
                </c:pt>
                <c:pt idx="593">
                  <c:v>209.40904726786985</c:v>
                </c:pt>
                <c:pt idx="594">
                  <c:v>211.6423393212462</c:v>
                </c:pt>
                <c:pt idx="595">
                  <c:v>210.36776267271486</c:v>
                </c:pt>
                <c:pt idx="596">
                  <c:v>211.61868451445</c:v>
                </c:pt>
                <c:pt idx="597">
                  <c:v>212.71793730084738</c:v>
                </c:pt>
                <c:pt idx="598">
                  <c:v>215.45493759305384</c:v>
                </c:pt>
                <c:pt idx="599">
                  <c:v>213.53889824258704</c:v>
                </c:pt>
                <c:pt idx="600">
                  <c:v>206.88633169604964</c:v>
                </c:pt>
                <c:pt idx="601">
                  <c:v>207.55353639361601</c:v>
                </c:pt>
                <c:pt idx="602">
                  <c:v>211.84549236784616</c:v>
                </c:pt>
                <c:pt idx="603">
                  <c:v>212.93430921006862</c:v>
                </c:pt>
                <c:pt idx="604">
                  <c:v>214.46561008529667</c:v>
                </c:pt>
                <c:pt idx="605">
                  <c:v>212.69567395327482</c:v>
                </c:pt>
                <c:pt idx="606">
                  <c:v>211.17620048144491</c:v>
                </c:pt>
                <c:pt idx="607">
                  <c:v>210.50273421737381</c:v>
                </c:pt>
                <c:pt idx="608">
                  <c:v>212.40694616444262</c:v>
                </c:pt>
                <c:pt idx="609">
                  <c:v>212.37842125036556</c:v>
                </c:pt>
                <c:pt idx="610">
                  <c:v>213.73439826345853</c:v>
                </c:pt>
                <c:pt idx="611">
                  <c:v>216.04839495178601</c:v>
                </c:pt>
                <c:pt idx="612">
                  <c:v>216.90901248138923</c:v>
                </c:pt>
                <c:pt idx="613">
                  <c:v>217.67501078380837</c:v>
                </c:pt>
                <c:pt idx="614">
                  <c:v>216.71559964935159</c:v>
                </c:pt>
                <c:pt idx="615">
                  <c:v>218.38326352846218</c:v>
                </c:pt>
                <c:pt idx="616">
                  <c:v>218.81670307651632</c:v>
                </c:pt>
                <c:pt idx="617">
                  <c:v>216.00525971586399</c:v>
                </c:pt>
                <c:pt idx="618">
                  <c:v>215.64556750664389</c:v>
                </c:pt>
                <c:pt idx="619">
                  <c:v>214.41551755325813</c:v>
                </c:pt>
                <c:pt idx="620">
                  <c:v>218.13349659788219</c:v>
                </c:pt>
                <c:pt idx="621">
                  <c:v>217.2172206993468</c:v>
                </c:pt>
                <c:pt idx="622">
                  <c:v>220.14832955320247</c:v>
                </c:pt>
                <c:pt idx="623">
                  <c:v>223.82665200996254</c:v>
                </c:pt>
                <c:pt idx="624">
                  <c:v>224.78258449636093</c:v>
                </c:pt>
                <c:pt idx="625">
                  <c:v>233.55851781763627</c:v>
                </c:pt>
                <c:pt idx="626">
                  <c:v>232.48709421570427</c:v>
                </c:pt>
                <c:pt idx="627">
                  <c:v>235.48012300499565</c:v>
                </c:pt>
                <c:pt idx="628">
                  <c:v>234.52906062587783</c:v>
                </c:pt>
                <c:pt idx="629">
                  <c:v>234.11579723656155</c:v>
                </c:pt>
                <c:pt idx="630">
                  <c:v>232.6060639792951</c:v>
                </c:pt>
                <c:pt idx="631">
                  <c:v>232.17888599774551</c:v>
                </c:pt>
                <c:pt idx="632">
                  <c:v>236.38318004090891</c:v>
                </c:pt>
                <c:pt idx="633">
                  <c:v>248.34068487622974</c:v>
                </c:pt>
                <c:pt idx="634">
                  <c:v>249.88520461407879</c:v>
                </c:pt>
                <c:pt idx="635">
                  <c:v>250.69920825970198</c:v>
                </c:pt>
                <c:pt idx="636">
                  <c:v>249.50185759806311</c:v>
                </c:pt>
                <c:pt idx="637">
                  <c:v>246.77181460197312</c:v>
                </c:pt>
                <c:pt idx="638">
                  <c:v>246.89704593206932</c:v>
                </c:pt>
                <c:pt idx="639">
                  <c:v>246.79268649032238</c:v>
                </c:pt>
                <c:pt idx="640">
                  <c:v>251.29614426649218</c:v>
                </c:pt>
                <c:pt idx="641">
                  <c:v>251.74836851406073</c:v>
                </c:pt>
                <c:pt idx="642">
                  <c:v>250.25602849708523</c:v>
                </c:pt>
                <c:pt idx="643">
                  <c:v>248.16118663642564</c:v>
                </c:pt>
                <c:pt idx="644">
                  <c:v>249.96103914174793</c:v>
                </c:pt>
                <c:pt idx="645">
                  <c:v>248.99814935923396</c:v>
                </c:pt>
                <c:pt idx="646">
                  <c:v>249.62848038738269</c:v>
                </c:pt>
                <c:pt idx="647">
                  <c:v>250.30612102912326</c:v>
                </c:pt>
                <c:pt idx="648">
                  <c:v>253.48838827278212</c:v>
                </c:pt>
                <c:pt idx="649">
                  <c:v>254.22655739073568</c:v>
                </c:pt>
                <c:pt idx="650">
                  <c:v>252.16511055143562</c:v>
                </c:pt>
                <c:pt idx="651">
                  <c:v>253.60387938831454</c:v>
                </c:pt>
                <c:pt idx="652">
                  <c:v>252.23607497182243</c:v>
                </c:pt>
                <c:pt idx="653">
                  <c:v>250.85713888154555</c:v>
                </c:pt>
                <c:pt idx="654">
                  <c:v>252.48375471356772</c:v>
                </c:pt>
                <c:pt idx="655">
                  <c:v>254.31004494413293</c:v>
                </c:pt>
                <c:pt idx="656">
                  <c:v>257.36847231691877</c:v>
                </c:pt>
                <c:pt idx="657">
                  <c:v>260.02755089262115</c:v>
                </c:pt>
                <c:pt idx="658">
                  <c:v>261.38352790571469</c:v>
                </c:pt>
                <c:pt idx="659">
                  <c:v>260.52430183533471</c:v>
                </c:pt>
                <c:pt idx="660">
                  <c:v>255.04403968441702</c:v>
                </c:pt>
                <c:pt idx="661">
                  <c:v>254.39074957908397</c:v>
                </c:pt>
                <c:pt idx="662">
                  <c:v>255.61314650674132</c:v>
                </c:pt>
                <c:pt idx="663">
                  <c:v>255.88239386644781</c:v>
                </c:pt>
                <c:pt idx="664">
                  <c:v>259.16275898534798</c:v>
                </c:pt>
                <c:pt idx="665">
                  <c:v>260.28844949698674</c:v>
                </c:pt>
                <c:pt idx="666">
                  <c:v>255.90257002518538</c:v>
                </c:pt>
                <c:pt idx="667">
                  <c:v>254.55215884898544</c:v>
                </c:pt>
                <c:pt idx="668">
                  <c:v>257.55979796012065</c:v>
                </c:pt>
                <c:pt idx="669">
                  <c:v>253.41951104122859</c:v>
                </c:pt>
                <c:pt idx="670">
                  <c:v>252.59437572181898</c:v>
                </c:pt>
                <c:pt idx="671">
                  <c:v>258.97491199020345</c:v>
                </c:pt>
                <c:pt idx="672">
                  <c:v>262.28936786007409</c:v>
                </c:pt>
                <c:pt idx="673">
                  <c:v>263.41018826443269</c:v>
                </c:pt>
                <c:pt idx="674">
                  <c:v>260.73928228533271</c:v>
                </c:pt>
                <c:pt idx="675">
                  <c:v>256.87937439993391</c:v>
                </c:pt>
                <c:pt idx="676">
                  <c:v>256.70126761935308</c:v>
                </c:pt>
                <c:pt idx="677">
                  <c:v>254.51945955723767</c:v>
                </c:pt>
                <c:pt idx="678">
                  <c:v>248.49652830923804</c:v>
                </c:pt>
                <c:pt idx="679">
                  <c:v>249.17973478787158</c:v>
                </c:pt>
                <c:pt idx="680">
                  <c:v>248.2926795330263</c:v>
                </c:pt>
                <c:pt idx="681">
                  <c:v>253.06816758734888</c:v>
                </c:pt>
                <c:pt idx="682">
                  <c:v>251.90142902862272</c:v>
                </c:pt>
                <c:pt idx="683">
                  <c:v>251.26483643396833</c:v>
                </c:pt>
                <c:pt idx="684">
                  <c:v>252.22076892036651</c:v>
                </c:pt>
                <c:pt idx="685">
                  <c:v>254.63634213199384</c:v>
                </c:pt>
                <c:pt idx="686">
                  <c:v>257.36568939847217</c:v>
                </c:pt>
                <c:pt idx="687">
                  <c:v>257.66415740186739</c:v>
                </c:pt>
                <c:pt idx="688">
                  <c:v>259.33460419942475</c:v>
                </c:pt>
                <c:pt idx="689">
                  <c:v>261.59850835571223</c:v>
                </c:pt>
                <c:pt idx="690">
                  <c:v>263.24390888725009</c:v>
                </c:pt>
                <c:pt idx="691">
                  <c:v>259.94267188000072</c:v>
                </c:pt>
                <c:pt idx="692">
                  <c:v>252.65072982036259</c:v>
                </c:pt>
                <c:pt idx="693">
                  <c:v>242.01302405832999</c:v>
                </c:pt>
                <c:pt idx="694">
                  <c:v>240.3836253078604</c:v>
                </c:pt>
                <c:pt idx="695">
                  <c:v>247.31587515827852</c:v>
                </c:pt>
                <c:pt idx="696">
                  <c:v>248.02343217332017</c:v>
                </c:pt>
                <c:pt idx="697">
                  <c:v>248.31563861021061</c:v>
                </c:pt>
                <c:pt idx="698">
                  <c:v>245.99120597770883</c:v>
                </c:pt>
                <c:pt idx="699">
                  <c:v>246.89008863595254</c:v>
                </c:pt>
                <c:pt idx="700">
                  <c:v>244.70688911461451</c:v>
                </c:pt>
                <c:pt idx="701">
                  <c:v>240.31335661708465</c:v>
                </c:pt>
                <c:pt idx="702">
                  <c:v>235.12460517344508</c:v>
                </c:pt>
                <c:pt idx="703">
                  <c:v>232.79530243366219</c:v>
                </c:pt>
                <c:pt idx="704">
                  <c:v>238.90728707195237</c:v>
                </c:pt>
                <c:pt idx="705">
                  <c:v>243.62502956850852</c:v>
                </c:pt>
                <c:pt idx="706">
                  <c:v>244.52252076752893</c:v>
                </c:pt>
                <c:pt idx="707">
                  <c:v>242.64335508647918</c:v>
                </c:pt>
                <c:pt idx="708">
                  <c:v>237.18605201274579</c:v>
                </c:pt>
                <c:pt idx="709">
                  <c:v>239.5049188083544</c:v>
                </c:pt>
                <c:pt idx="710">
                  <c:v>242.17165040978475</c:v>
                </c:pt>
                <c:pt idx="711">
                  <c:v>243.23889963404594</c:v>
                </c:pt>
                <c:pt idx="712">
                  <c:v>242.65031238259607</c:v>
                </c:pt>
                <c:pt idx="713">
                  <c:v>240.71757552144862</c:v>
                </c:pt>
                <c:pt idx="714">
                  <c:v>237.76350759040992</c:v>
                </c:pt>
                <c:pt idx="715">
                  <c:v>234.71412470257528</c:v>
                </c:pt>
                <c:pt idx="716">
                  <c:v>235.97548248848602</c:v>
                </c:pt>
                <c:pt idx="717">
                  <c:v>237.71480651759501</c:v>
                </c:pt>
                <c:pt idx="718">
                  <c:v>237.71550224720627</c:v>
                </c:pt>
                <c:pt idx="719">
                  <c:v>238.9399863637</c:v>
                </c:pt>
                <c:pt idx="720">
                  <c:v>243.60972351705232</c:v>
                </c:pt>
                <c:pt idx="721">
                  <c:v>243.34117188695785</c:v>
                </c:pt>
                <c:pt idx="722">
                  <c:v>240.10324627436762</c:v>
                </c:pt>
                <c:pt idx="723">
                  <c:v>241.70481584037148</c:v>
                </c:pt>
                <c:pt idx="724">
                  <c:v>239.27045792923042</c:v>
                </c:pt>
                <c:pt idx="725">
                  <c:v>239.57657895835368</c:v>
                </c:pt>
                <c:pt idx="726">
                  <c:v>241.44252577678182</c:v>
                </c:pt>
                <c:pt idx="727">
                  <c:v>244.38337484520051</c:v>
                </c:pt>
                <c:pt idx="728">
                  <c:v>242.54525721123738</c:v>
                </c:pt>
                <c:pt idx="729">
                  <c:v>243.12549570734799</c:v>
                </c:pt>
                <c:pt idx="730">
                  <c:v>246.49004410925738</c:v>
                </c:pt>
                <c:pt idx="731">
                  <c:v>247.79940723837078</c:v>
                </c:pt>
                <c:pt idx="732">
                  <c:v>249.09276858641661</c:v>
                </c:pt>
                <c:pt idx="733">
                  <c:v>250.37082388300621</c:v>
                </c:pt>
                <c:pt idx="734">
                  <c:v>249.6034341213626</c:v>
                </c:pt>
                <c:pt idx="735">
                  <c:v>246.44343022527718</c:v>
                </c:pt>
                <c:pt idx="736">
                  <c:v>248.364339683026</c:v>
                </c:pt>
                <c:pt idx="737">
                  <c:v>245.20851016460958</c:v>
                </c:pt>
                <c:pt idx="738">
                  <c:v>245.69552089276019</c:v>
                </c:pt>
                <c:pt idx="739">
                  <c:v>242.40680701852065</c:v>
                </c:pt>
                <c:pt idx="740">
                  <c:v>243.0927964156015</c:v>
                </c:pt>
                <c:pt idx="741">
                  <c:v>244.81681439325422</c:v>
                </c:pt>
                <c:pt idx="742">
                  <c:v>244.73819694713876</c:v>
                </c:pt>
                <c:pt idx="743">
                  <c:v>247.41745168157817</c:v>
                </c:pt>
                <c:pt idx="744">
                  <c:v>251.27248945969674</c:v>
                </c:pt>
                <c:pt idx="745">
                  <c:v>250.95732394562242</c:v>
                </c:pt>
                <c:pt idx="746">
                  <c:v>250.66163886067366</c:v>
                </c:pt>
                <c:pt idx="747">
                  <c:v>249.87198575145752</c:v>
                </c:pt>
                <c:pt idx="748">
                  <c:v>253.31376014025912</c:v>
                </c:pt>
                <c:pt idx="749">
                  <c:v>255.93596504654403</c:v>
                </c:pt>
                <c:pt idx="750">
                  <c:v>257.94105778730153</c:v>
                </c:pt>
                <c:pt idx="751">
                  <c:v>257.42343495623732</c:v>
                </c:pt>
                <c:pt idx="752">
                  <c:v>256.44176047420899</c:v>
                </c:pt>
                <c:pt idx="753">
                  <c:v>259.35408462855088</c:v>
                </c:pt>
                <c:pt idx="754">
                  <c:v>259.5474974605869</c:v>
                </c:pt>
                <c:pt idx="755">
                  <c:v>260.32880181446365</c:v>
                </c:pt>
                <c:pt idx="756">
                  <c:v>260.60918084795532</c:v>
                </c:pt>
                <c:pt idx="757">
                  <c:v>258.75784435137132</c:v>
                </c:pt>
                <c:pt idx="758">
                  <c:v>259.81396190184648</c:v>
                </c:pt>
                <c:pt idx="759">
                  <c:v>257.97514853827096</c:v>
                </c:pt>
                <c:pt idx="760">
                  <c:v>259.54262735330639</c:v>
                </c:pt>
                <c:pt idx="761">
                  <c:v>259.30329636690004</c:v>
                </c:pt>
                <c:pt idx="762">
                  <c:v>259.6915134901962</c:v>
                </c:pt>
                <c:pt idx="763">
                  <c:v>264.01269010811671</c:v>
                </c:pt>
                <c:pt idx="764">
                  <c:v>264.45239122267435</c:v>
                </c:pt>
                <c:pt idx="765">
                  <c:v>263.57994628967396</c:v>
                </c:pt>
                <c:pt idx="766">
                  <c:v>262.62888391055702</c:v>
                </c:pt>
                <c:pt idx="767">
                  <c:v>264.7202471231588</c:v>
                </c:pt>
                <c:pt idx="768">
                  <c:v>264.99853896781383</c:v>
                </c:pt>
                <c:pt idx="769">
                  <c:v>265.74227392266266</c:v>
                </c:pt>
                <c:pt idx="770">
                  <c:v>267.80719941002133</c:v>
                </c:pt>
                <c:pt idx="771">
                  <c:v>265.34222939596862</c:v>
                </c:pt>
                <c:pt idx="772">
                  <c:v>265.4159767348018</c:v>
                </c:pt>
                <c:pt idx="773">
                  <c:v>265.50920450276232</c:v>
                </c:pt>
                <c:pt idx="774">
                  <c:v>264.27637163092925</c:v>
                </c:pt>
                <c:pt idx="775">
                  <c:v>263.36496583967693</c:v>
                </c:pt>
                <c:pt idx="776">
                  <c:v>264.41343036442316</c:v>
                </c:pt>
                <c:pt idx="777">
                  <c:v>267.03076516342702</c:v>
                </c:pt>
                <c:pt idx="778">
                  <c:v>264.98323291635899</c:v>
                </c:pt>
                <c:pt idx="779">
                  <c:v>266.60497864110096</c:v>
                </c:pt>
                <c:pt idx="780">
                  <c:v>264.32368124452131</c:v>
                </c:pt>
                <c:pt idx="781">
                  <c:v>267.17478119303877</c:v>
                </c:pt>
                <c:pt idx="782">
                  <c:v>268.53841123185884</c:v>
                </c:pt>
                <c:pt idx="783">
                  <c:v>269.45259994155811</c:v>
                </c:pt>
                <c:pt idx="784">
                  <c:v>262.87795511152547</c:v>
                </c:pt>
                <c:pt idx="785">
                  <c:v>263.39905659064675</c:v>
                </c:pt>
                <c:pt idx="786">
                  <c:v>262.99692487511629</c:v>
                </c:pt>
                <c:pt idx="787">
                  <c:v>265.4083237090731</c:v>
                </c:pt>
                <c:pt idx="788">
                  <c:v>266.63350355517736</c:v>
                </c:pt>
                <c:pt idx="789">
                  <c:v>266.19588962945562</c:v>
                </c:pt>
                <c:pt idx="790">
                  <c:v>266.94936479886456</c:v>
                </c:pt>
                <c:pt idx="791">
                  <c:v>267.00432743818368</c:v>
                </c:pt>
                <c:pt idx="792">
                  <c:v>267.43985417507344</c:v>
                </c:pt>
                <c:pt idx="793">
                  <c:v>266.7566476964393</c:v>
                </c:pt>
                <c:pt idx="794">
                  <c:v>267.3654111066275</c:v>
                </c:pt>
                <c:pt idx="795">
                  <c:v>266.17362628188181</c:v>
                </c:pt>
                <c:pt idx="796">
                  <c:v>264.80790905422521</c:v>
                </c:pt>
                <c:pt idx="797">
                  <c:v>263.51802635423769</c:v>
                </c:pt>
                <c:pt idx="798">
                  <c:v>260.81233389455531</c:v>
                </c:pt>
                <c:pt idx="799">
                  <c:v>262.51756717269399</c:v>
                </c:pt>
                <c:pt idx="800">
                  <c:v>263.97720789792254</c:v>
                </c:pt>
                <c:pt idx="801">
                  <c:v>260.23557404650154</c:v>
                </c:pt>
                <c:pt idx="802">
                  <c:v>258.9074262178741</c:v>
                </c:pt>
                <c:pt idx="803">
                  <c:v>259.44592093728693</c:v>
                </c:pt>
                <c:pt idx="804">
                  <c:v>264.02521324112496</c:v>
                </c:pt>
                <c:pt idx="805">
                  <c:v>265.89603016683594</c:v>
                </c:pt>
                <c:pt idx="806">
                  <c:v>266.02265295615513</c:v>
                </c:pt>
                <c:pt idx="807">
                  <c:v>267.75571541875905</c:v>
                </c:pt>
                <c:pt idx="808">
                  <c:v>265.31161729305535</c:v>
                </c:pt>
                <c:pt idx="809">
                  <c:v>266.48322595906325</c:v>
                </c:pt>
                <c:pt idx="810">
                  <c:v>270.53932959494631</c:v>
                </c:pt>
                <c:pt idx="811">
                  <c:v>273.21997578860874</c:v>
                </c:pt>
                <c:pt idx="812">
                  <c:v>275.05809342257169</c:v>
                </c:pt>
                <c:pt idx="813">
                  <c:v>273.01334409395201</c:v>
                </c:pt>
                <c:pt idx="814">
                  <c:v>271.95792227308783</c:v>
                </c:pt>
                <c:pt idx="815">
                  <c:v>274.08059331821204</c:v>
                </c:pt>
                <c:pt idx="816">
                  <c:v>278.54856888418891</c:v>
                </c:pt>
                <c:pt idx="817">
                  <c:v>277.98502789875744</c:v>
                </c:pt>
                <c:pt idx="818">
                  <c:v>273.97901679491264</c:v>
                </c:pt>
                <c:pt idx="819">
                  <c:v>276.95882672158234</c:v>
                </c:pt>
                <c:pt idx="820">
                  <c:v>278.12765246914444</c:v>
                </c:pt>
                <c:pt idx="821">
                  <c:v>279.90593735650504</c:v>
                </c:pt>
                <c:pt idx="822">
                  <c:v>280.5856651870817</c:v>
                </c:pt>
                <c:pt idx="823">
                  <c:v>279.92124340796164</c:v>
                </c:pt>
                <c:pt idx="824">
                  <c:v>281.8143236812445</c:v>
                </c:pt>
                <c:pt idx="825">
                  <c:v>283.02767612395218</c:v>
                </c:pt>
                <c:pt idx="826">
                  <c:v>285.72362836907064</c:v>
                </c:pt>
                <c:pt idx="827">
                  <c:v>284.35095384529723</c:v>
                </c:pt>
                <c:pt idx="828">
                  <c:v>287.52974244089711</c:v>
                </c:pt>
                <c:pt idx="829">
                  <c:v>290.40519292582127</c:v>
                </c:pt>
                <c:pt idx="830">
                  <c:v>288.43766958409265</c:v>
                </c:pt>
                <c:pt idx="831">
                  <c:v>287.39198797779193</c:v>
                </c:pt>
                <c:pt idx="832">
                  <c:v>291.75003826512864</c:v>
                </c:pt>
                <c:pt idx="833">
                  <c:v>290.66539580057611</c:v>
                </c:pt>
                <c:pt idx="834">
                  <c:v>287.78924958604091</c:v>
                </c:pt>
                <c:pt idx="835">
                  <c:v>286.78600748604998</c:v>
                </c:pt>
                <c:pt idx="836">
                  <c:v>272.84010742065203</c:v>
                </c:pt>
                <c:pt idx="837">
                  <c:v>267.8746851823521</c:v>
                </c:pt>
                <c:pt idx="838">
                  <c:v>259.86335870427217</c:v>
                </c:pt>
                <c:pt idx="839">
                  <c:v>268.80070129544902</c:v>
                </c:pt>
                <c:pt idx="840">
                  <c:v>269.20283301097862</c:v>
                </c:pt>
                <c:pt idx="841">
                  <c:v>270.67569259882902</c:v>
                </c:pt>
                <c:pt idx="842">
                  <c:v>275.51031767014069</c:v>
                </c:pt>
                <c:pt idx="843">
                  <c:v>275.0413959118921</c:v>
                </c:pt>
                <c:pt idx="844">
                  <c:v>279.75218111233272</c:v>
                </c:pt>
                <c:pt idx="845">
                  <c:v>267.35149651439468</c:v>
                </c:pt>
                <c:pt idx="846">
                  <c:v>267.13373314595015</c:v>
                </c:pt>
                <c:pt idx="847">
                  <c:v>269.97509287990317</c:v>
                </c:pt>
                <c:pt idx="848">
                  <c:v>267.64857305856651</c:v>
                </c:pt>
                <c:pt idx="849">
                  <c:v>267.4649004410918</c:v>
                </c:pt>
                <c:pt idx="850">
                  <c:v>267.28053209400696</c:v>
                </c:pt>
                <c:pt idx="851">
                  <c:v>267.28053209400696</c:v>
                </c:pt>
                <c:pt idx="852">
                  <c:v>268.98089526486427</c:v>
                </c:pt>
                <c:pt idx="853">
                  <c:v>270.63673174057516</c:v>
                </c:pt>
                <c:pt idx="854">
                  <c:v>278.39133399195669</c:v>
                </c:pt>
                <c:pt idx="855">
                  <c:v>278.6668429181683</c:v>
                </c:pt>
                <c:pt idx="856">
                  <c:v>278.18748521574685</c:v>
                </c:pt>
                <c:pt idx="857">
                  <c:v>271.06460545173735</c:v>
                </c:pt>
                <c:pt idx="858">
                  <c:v>269.57991846048856</c:v>
                </c:pt>
                <c:pt idx="859">
                  <c:v>264.31046238189992</c:v>
                </c:pt>
                <c:pt idx="860">
                  <c:v>262.59131451152723</c:v>
                </c:pt>
                <c:pt idx="861">
                  <c:v>266.82482919838037</c:v>
                </c:pt>
                <c:pt idx="862">
                  <c:v>261.24994782027915</c:v>
                </c:pt>
                <c:pt idx="863">
                  <c:v>261.04540331445708</c:v>
                </c:pt>
                <c:pt idx="864">
                  <c:v>257.24532817565779</c:v>
                </c:pt>
                <c:pt idx="865">
                  <c:v>234.4010463773366</c:v>
                </c:pt>
                <c:pt idx="866">
                  <c:v>238.38131548555012</c:v>
                </c:pt>
                <c:pt idx="867">
                  <c:v>230.71367943562416</c:v>
                </c:pt>
                <c:pt idx="868">
                  <c:v>241.69229270736218</c:v>
                </c:pt>
                <c:pt idx="869">
                  <c:v>244.4216399738406</c:v>
                </c:pt>
                <c:pt idx="870">
                  <c:v>246.09208677139716</c:v>
                </c:pt>
                <c:pt idx="871">
                  <c:v>246.91652636119503</c:v>
                </c:pt>
                <c:pt idx="872">
                  <c:v>232.97967078074717</c:v>
                </c:pt>
                <c:pt idx="873">
                  <c:v>227.46531787885988</c:v>
                </c:pt>
                <c:pt idx="874">
                  <c:v>229.12045862495998</c:v>
                </c:pt>
                <c:pt idx="875">
                  <c:v>239.5473583146649</c:v>
                </c:pt>
                <c:pt idx="876">
                  <c:v>238.33470160156955</c:v>
                </c:pt>
                <c:pt idx="877">
                  <c:v>240.10185481514458</c:v>
                </c:pt>
                <c:pt idx="878">
                  <c:v>245.71430559227431</c:v>
                </c:pt>
                <c:pt idx="879">
                  <c:v>252.96241668637944</c:v>
                </c:pt>
                <c:pt idx="880">
                  <c:v>255.70707000431355</c:v>
                </c:pt>
                <c:pt idx="881">
                  <c:v>254.96263931985484</c:v>
                </c:pt>
                <c:pt idx="882">
                  <c:v>259.43826791155863</c:v>
                </c:pt>
                <c:pt idx="883">
                  <c:v>251.99535252619418</c:v>
                </c:pt>
                <c:pt idx="884">
                  <c:v>256.39792950867485</c:v>
                </c:pt>
                <c:pt idx="885">
                  <c:v>252.04753224706752</c:v>
                </c:pt>
                <c:pt idx="886">
                  <c:v>251.90003756939907</c:v>
                </c:pt>
                <c:pt idx="887">
                  <c:v>257.89166098487465</c:v>
                </c:pt>
                <c:pt idx="888">
                  <c:v>258.14908094118306</c:v>
                </c:pt>
                <c:pt idx="889">
                  <c:v>260.10616833873701</c:v>
                </c:pt>
                <c:pt idx="890">
                  <c:v>265.28170091975454</c:v>
                </c:pt>
                <c:pt idx="891">
                  <c:v>266.4616583411015</c:v>
                </c:pt>
                <c:pt idx="892">
                  <c:v>263.74065982996439</c:v>
                </c:pt>
                <c:pt idx="893">
                  <c:v>256.37705762032721</c:v>
                </c:pt>
                <c:pt idx="894">
                  <c:v>261.80514005037065</c:v>
                </c:pt>
                <c:pt idx="895">
                  <c:v>257.82417521254524</c:v>
                </c:pt>
                <c:pt idx="896">
                  <c:v>263.23834305035689</c:v>
                </c:pt>
                <c:pt idx="897">
                  <c:v>262.86334478968064</c:v>
                </c:pt>
                <c:pt idx="898">
                  <c:v>264.77033965519547</c:v>
                </c:pt>
                <c:pt idx="899">
                  <c:v>268.36795747700614</c:v>
                </c:pt>
                <c:pt idx="900">
                  <c:v>263.25573629064803</c:v>
                </c:pt>
                <c:pt idx="901">
                  <c:v>262.90856721443765</c:v>
                </c:pt>
                <c:pt idx="902">
                  <c:v>266.67594306148857</c:v>
                </c:pt>
                <c:pt idx="903">
                  <c:v>265.34014220713266</c:v>
                </c:pt>
                <c:pt idx="904">
                  <c:v>265.35753544742369</c:v>
                </c:pt>
                <c:pt idx="905">
                  <c:v>263.83806197559369</c:v>
                </c:pt>
                <c:pt idx="906">
                  <c:v>261.21168269163871</c:v>
                </c:pt>
                <c:pt idx="907">
                  <c:v>256.01666968149499</c:v>
                </c:pt>
                <c:pt idx="908">
                  <c:v>259.89188361835124</c:v>
                </c:pt>
                <c:pt idx="909">
                  <c:v>256.51620354265424</c:v>
                </c:pt>
                <c:pt idx="910">
                  <c:v>253.05007861744627</c:v>
                </c:pt>
                <c:pt idx="911">
                  <c:v>253.73606801452678</c:v>
                </c:pt>
                <c:pt idx="912">
                  <c:v>256.56907899314012</c:v>
                </c:pt>
                <c:pt idx="913">
                  <c:v>258.46911656253837</c:v>
                </c:pt>
                <c:pt idx="914">
                  <c:v>263.06232345861019</c:v>
                </c:pt>
                <c:pt idx="915">
                  <c:v>262.97466152754401</c:v>
                </c:pt>
                <c:pt idx="916">
                  <c:v>263.04075584065009</c:v>
                </c:pt>
                <c:pt idx="917">
                  <c:v>261.08436417270798</c:v>
                </c:pt>
                <c:pt idx="918">
                  <c:v>263.90693920714557</c:v>
                </c:pt>
                <c:pt idx="919">
                  <c:v>263.10824161297955</c:v>
                </c:pt>
                <c:pt idx="920">
                  <c:v>261.56720052318872</c:v>
                </c:pt>
                <c:pt idx="921">
                  <c:v>263.83110467947699</c:v>
                </c:pt>
                <c:pt idx="922">
                  <c:v>261.84340517901217</c:v>
                </c:pt>
                <c:pt idx="923">
                  <c:v>261.00992110426267</c:v>
                </c:pt>
                <c:pt idx="924">
                  <c:v>257.52709866837353</c:v>
                </c:pt>
                <c:pt idx="925">
                  <c:v>262.17526820376628</c:v>
                </c:pt>
                <c:pt idx="926">
                  <c:v>262.31023974842338</c:v>
                </c:pt>
                <c:pt idx="927">
                  <c:v>261.0614050955237</c:v>
                </c:pt>
                <c:pt idx="928">
                  <c:v>263.97859935714484</c:v>
                </c:pt>
                <c:pt idx="929">
                  <c:v>264.05999972170832</c:v>
                </c:pt>
                <c:pt idx="930">
                  <c:v>264.17896948529869</c:v>
                </c:pt>
                <c:pt idx="931">
                  <c:v>263.6418662251109</c:v>
                </c:pt>
                <c:pt idx="932">
                  <c:v>262.23510095036664</c:v>
                </c:pt>
                <c:pt idx="933">
                  <c:v>264.98740729402925</c:v>
                </c:pt>
                <c:pt idx="934">
                  <c:v>265.90716184062194</c:v>
                </c:pt>
                <c:pt idx="935">
                  <c:v>268.40413541681164</c:v>
                </c:pt>
                <c:pt idx="936">
                  <c:v>271.85077991289398</c:v>
                </c:pt>
                <c:pt idx="937">
                  <c:v>271.77007527794399</c:v>
                </c:pt>
                <c:pt idx="938">
                  <c:v>269.20700738864849</c:v>
                </c:pt>
                <c:pt idx="939">
                  <c:v>270.57411607552825</c:v>
                </c:pt>
                <c:pt idx="940">
                  <c:v>274.03676235267818</c:v>
                </c:pt>
                <c:pt idx="941">
                  <c:v>272.00523188667893</c:v>
                </c:pt>
                <c:pt idx="942">
                  <c:v>271.99549167211654</c:v>
                </c:pt>
                <c:pt idx="943">
                  <c:v>273.7925612589915</c:v>
                </c:pt>
                <c:pt idx="944">
                  <c:v>272.00871053473776</c:v>
                </c:pt>
                <c:pt idx="945">
                  <c:v>275.14366816480526</c:v>
                </c:pt>
                <c:pt idx="946">
                  <c:v>276.77028399682746</c:v>
                </c:pt>
                <c:pt idx="947">
                  <c:v>278.36628772593832</c:v>
                </c:pt>
                <c:pt idx="948">
                  <c:v>277.35330541138421</c:v>
                </c:pt>
                <c:pt idx="949">
                  <c:v>277.91475920798058</c:v>
                </c:pt>
                <c:pt idx="950">
                  <c:v>275.75938887110914</c:v>
                </c:pt>
                <c:pt idx="951">
                  <c:v>277.13902069099902</c:v>
                </c:pt>
                <c:pt idx="952">
                  <c:v>277.34634811526848</c:v>
                </c:pt>
                <c:pt idx="953">
                  <c:v>272.38927463230732</c:v>
                </c:pt>
                <c:pt idx="954">
                  <c:v>274.23504529199704</c:v>
                </c:pt>
                <c:pt idx="955">
                  <c:v>275.85539955751563</c:v>
                </c:pt>
                <c:pt idx="956">
                  <c:v>279.46762770116999</c:v>
                </c:pt>
                <c:pt idx="957">
                  <c:v>279.40153338806363</c:v>
                </c:pt>
                <c:pt idx="958">
                  <c:v>276.53791030653849</c:v>
                </c:pt>
                <c:pt idx="959">
                  <c:v>275.19236923761929</c:v>
                </c:pt>
                <c:pt idx="960">
                  <c:v>277.50567019633576</c:v>
                </c:pt>
                <c:pt idx="961">
                  <c:v>276.83011674342822</c:v>
                </c:pt>
                <c:pt idx="962">
                  <c:v>272.1965575298816</c:v>
                </c:pt>
                <c:pt idx="963">
                  <c:v>275.64111483712969</c:v>
                </c:pt>
                <c:pt idx="964">
                  <c:v>275.00939234975732</c:v>
                </c:pt>
                <c:pt idx="965">
                  <c:v>275.02469840121324</c:v>
                </c:pt>
                <c:pt idx="966">
                  <c:v>273.25545799880325</c:v>
                </c:pt>
                <c:pt idx="967">
                  <c:v>276.65966298857632</c:v>
                </c:pt>
                <c:pt idx="968">
                  <c:v>278.49708489292721</c:v>
                </c:pt>
                <c:pt idx="969">
                  <c:v>277.94537131089373</c:v>
                </c:pt>
                <c:pt idx="970">
                  <c:v>275.42613438713073</c:v>
                </c:pt>
                <c:pt idx="971">
                  <c:v>270.9560716323208</c:v>
                </c:pt>
                <c:pt idx="972">
                  <c:v>268.62259451486847</c:v>
                </c:pt>
                <c:pt idx="973">
                  <c:v>271.58222828280014</c:v>
                </c:pt>
                <c:pt idx="974">
                  <c:v>277.26286056187132</c:v>
                </c:pt>
                <c:pt idx="975">
                  <c:v>275.66824829198379</c:v>
                </c:pt>
                <c:pt idx="976">
                  <c:v>278.6306649783628</c:v>
                </c:pt>
                <c:pt idx="977">
                  <c:v>277.24129294391025</c:v>
                </c:pt>
                <c:pt idx="978">
                  <c:v>276.00150277596117</c:v>
                </c:pt>
                <c:pt idx="979">
                  <c:v>274.29279084976417</c:v>
                </c:pt>
                <c:pt idx="980">
                  <c:v>276.04255082304917</c:v>
                </c:pt>
                <c:pt idx="981">
                  <c:v>277.70325740604164</c:v>
                </c:pt>
                <c:pt idx="982">
                  <c:v>277.41174669876301</c:v>
                </c:pt>
                <c:pt idx="983">
                  <c:v>278.89295504195229</c:v>
                </c:pt>
                <c:pt idx="984">
                  <c:v>282.07174363755274</c:v>
                </c:pt>
                <c:pt idx="985">
                  <c:v>281.07337164484397</c:v>
                </c:pt>
                <c:pt idx="986">
                  <c:v>280.27745696912353</c:v>
                </c:pt>
                <c:pt idx="987">
                  <c:v>280.01238398708699</c:v>
                </c:pt>
                <c:pt idx="988">
                  <c:v>279.83427720650644</c:v>
                </c:pt>
                <c:pt idx="989">
                  <c:v>280.81247304047753</c:v>
                </c:pt>
                <c:pt idx="990">
                  <c:v>281.18329692348368</c:v>
                </c:pt>
                <c:pt idx="991">
                  <c:v>280.49800325601353</c:v>
                </c:pt>
                <c:pt idx="992">
                  <c:v>283.81454631472116</c:v>
                </c:pt>
                <c:pt idx="993">
                  <c:v>284.59306775014898</c:v>
                </c:pt>
                <c:pt idx="994">
                  <c:v>285.60883298314945</c:v>
                </c:pt>
                <c:pt idx="995">
                  <c:v>286.7484380870219</c:v>
                </c:pt>
                <c:pt idx="996">
                  <c:v>289.84582631805978</c:v>
                </c:pt>
                <c:pt idx="997">
                  <c:v>293.28064341074486</c:v>
                </c:pt>
                <c:pt idx="998">
                  <c:v>287.61740437196488</c:v>
                </c:pt>
                <c:pt idx="999">
                  <c:v>289.86669820640896</c:v>
                </c:pt>
                <c:pt idx="1000">
                  <c:v>289.01095078408724</c:v>
                </c:pt>
                <c:pt idx="1001">
                  <c:v>288.71387423991541</c:v>
                </c:pt>
                <c:pt idx="1002">
                  <c:v>287.33702533847224</c:v>
                </c:pt>
                <c:pt idx="1003">
                  <c:v>288.00005565836892</c:v>
                </c:pt>
                <c:pt idx="1004">
                  <c:v>289.37342591175371</c:v>
                </c:pt>
                <c:pt idx="1005">
                  <c:v>288.48984930496698</c:v>
                </c:pt>
                <c:pt idx="1006">
                  <c:v>289.24054155592967</c:v>
                </c:pt>
                <c:pt idx="1007">
                  <c:v>289.85765372145772</c:v>
                </c:pt>
                <c:pt idx="1008">
                  <c:v>289.68232985932372</c:v>
                </c:pt>
                <c:pt idx="1009">
                  <c:v>290.91029262387462</c:v>
                </c:pt>
                <c:pt idx="1010">
                  <c:v>289.10974438894078</c:v>
                </c:pt>
                <c:pt idx="1011">
                  <c:v>290.14359859184378</c:v>
                </c:pt>
                <c:pt idx="1012">
                  <c:v>289.67676402243035</c:v>
                </c:pt>
                <c:pt idx="1013">
                  <c:v>290.83654528504024</c:v>
                </c:pt>
                <c:pt idx="1014">
                  <c:v>289.70041882922635</c:v>
                </c:pt>
                <c:pt idx="1015">
                  <c:v>290.86576592872945</c:v>
                </c:pt>
                <c:pt idx="1016">
                  <c:v>291.92675358648518</c:v>
                </c:pt>
                <c:pt idx="1017">
                  <c:v>293.54849931122766</c:v>
                </c:pt>
                <c:pt idx="1018">
                  <c:v>293.87618795831128</c:v>
                </c:pt>
                <c:pt idx="1019">
                  <c:v>293.36691388258805</c:v>
                </c:pt>
                <c:pt idx="1020">
                  <c:v>289.34420526806457</c:v>
                </c:pt>
                <c:pt idx="1021">
                  <c:v>290.88942073552596</c:v>
                </c:pt>
                <c:pt idx="1022">
                  <c:v>287.27093102536696</c:v>
                </c:pt>
                <c:pt idx="1023">
                  <c:v>287.58887945788661</c:v>
                </c:pt>
                <c:pt idx="1024">
                  <c:v>286.23290244479369</c:v>
                </c:pt>
                <c:pt idx="1025">
                  <c:v>281.98408170648565</c:v>
                </c:pt>
                <c:pt idx="1026">
                  <c:v>281.46715460503424</c:v>
                </c:pt>
                <c:pt idx="1027">
                  <c:v>276.93517191478634</c:v>
                </c:pt>
                <c:pt idx="1028">
                  <c:v>274.12512001335892</c:v>
                </c:pt>
                <c:pt idx="1029">
                  <c:v>279.75983413806136</c:v>
                </c:pt>
                <c:pt idx="1030">
                  <c:v>277.01031071284399</c:v>
                </c:pt>
                <c:pt idx="1031">
                  <c:v>277.23920575507435</c:v>
                </c:pt>
                <c:pt idx="1032">
                  <c:v>271.5091766735776</c:v>
                </c:pt>
                <c:pt idx="1033">
                  <c:v>272.63486718521779</c:v>
                </c:pt>
                <c:pt idx="1034">
                  <c:v>272.66060918084906</c:v>
                </c:pt>
                <c:pt idx="1035">
                  <c:v>272.58129600512029</c:v>
                </c:pt>
                <c:pt idx="1036">
                  <c:v>266.66063701003242</c:v>
                </c:pt>
                <c:pt idx="1037">
                  <c:v>264.36125064354991</c:v>
                </c:pt>
                <c:pt idx="1038">
                  <c:v>254.25995241209461</c:v>
                </c:pt>
                <c:pt idx="1039">
                  <c:v>258.66392085379937</c:v>
                </c:pt>
                <c:pt idx="1040">
                  <c:v>267.25270290954131</c:v>
                </c:pt>
                <c:pt idx="1041">
                  <c:v>267.20191464789053</c:v>
                </c:pt>
                <c:pt idx="1042">
                  <c:v>266.1395355309113</c:v>
                </c:pt>
                <c:pt idx="1043">
                  <c:v>268.98367818331087</c:v>
                </c:pt>
                <c:pt idx="1044">
                  <c:v>268.03539872263934</c:v>
                </c:pt>
                <c:pt idx="1045">
                  <c:v>268.58363365661569</c:v>
                </c:pt>
                <c:pt idx="1046">
                  <c:v>263.79423101006034</c:v>
                </c:pt>
                <c:pt idx="1047">
                  <c:v>265.63721875130386</c:v>
                </c:pt>
                <c:pt idx="1048">
                  <c:v>268.5627617682664</c:v>
                </c:pt>
                <c:pt idx="1049">
                  <c:v>270.00013914592199</c:v>
                </c:pt>
                <c:pt idx="1050">
                  <c:v>274.388801536171</c:v>
                </c:pt>
                <c:pt idx="1051">
                  <c:v>271.45908414153922</c:v>
                </c:pt>
                <c:pt idx="1052">
                  <c:v>270.60542390805239</c:v>
                </c:pt>
                <c:pt idx="1053">
                  <c:v>268.38395925807265</c:v>
                </c:pt>
                <c:pt idx="1054">
                  <c:v>270.0404914633977</c:v>
                </c:pt>
                <c:pt idx="1055">
                  <c:v>273.76055769685672</c:v>
                </c:pt>
                <c:pt idx="1056">
                  <c:v>270.46975663378208</c:v>
                </c:pt>
                <c:pt idx="1057">
                  <c:v>275.20141372256984</c:v>
                </c:pt>
                <c:pt idx="1058">
                  <c:v>277.70325740604164</c:v>
                </c:pt>
                <c:pt idx="1059">
                  <c:v>281.76283968998291</c:v>
                </c:pt>
                <c:pt idx="1060">
                  <c:v>283.57382386909171</c:v>
                </c:pt>
                <c:pt idx="1061">
                  <c:v>283.1508202652123</c:v>
                </c:pt>
                <c:pt idx="1062">
                  <c:v>282.1322721137671</c:v>
                </c:pt>
                <c:pt idx="1063">
                  <c:v>277.25103315847235</c:v>
                </c:pt>
                <c:pt idx="1064">
                  <c:v>278.96531092156329</c:v>
                </c:pt>
                <c:pt idx="1065">
                  <c:v>279.62277540456682</c:v>
                </c:pt>
                <c:pt idx="1066">
                  <c:v>277.18702603420206</c:v>
                </c:pt>
                <c:pt idx="1067">
                  <c:v>279.66034480359571</c:v>
                </c:pt>
                <c:pt idx="1068">
                  <c:v>281.59447312396617</c:v>
                </c:pt>
                <c:pt idx="1069">
                  <c:v>283.90429543462233</c:v>
                </c:pt>
                <c:pt idx="1070">
                  <c:v>283.97178120695173</c:v>
                </c:pt>
                <c:pt idx="1071">
                  <c:v>284.98476352150499</c:v>
                </c:pt>
                <c:pt idx="1072">
                  <c:v>283.94116910403926</c:v>
                </c:pt>
                <c:pt idx="1073">
                  <c:v>278.97296394729051</c:v>
                </c:pt>
                <c:pt idx="1074">
                  <c:v>277.7429139939054</c:v>
                </c:pt>
                <c:pt idx="1075">
                  <c:v>278.35028594487039</c:v>
                </c:pt>
                <c:pt idx="1076">
                  <c:v>278.62440341185868</c:v>
                </c:pt>
                <c:pt idx="1077">
                  <c:v>284.15058371714417</c:v>
                </c:pt>
                <c:pt idx="1078">
                  <c:v>285.18791656810396</c:v>
                </c:pt>
                <c:pt idx="1079">
                  <c:v>288.19485994962923</c:v>
                </c:pt>
                <c:pt idx="1080">
                  <c:v>287.36833317099644</c:v>
                </c:pt>
                <c:pt idx="1081">
                  <c:v>284.76978307150711</c:v>
                </c:pt>
                <c:pt idx="1082">
                  <c:v>285.23592191130825</c:v>
                </c:pt>
                <c:pt idx="1083">
                  <c:v>285.63179206033368</c:v>
                </c:pt>
                <c:pt idx="1084">
                  <c:v>284.24589867394002</c:v>
                </c:pt>
                <c:pt idx="1085">
                  <c:v>284.60280796471272</c:v>
                </c:pt>
                <c:pt idx="1086">
                  <c:v>287.41772997342315</c:v>
                </c:pt>
                <c:pt idx="1087">
                  <c:v>288.14059303992212</c:v>
                </c:pt>
                <c:pt idx="1088">
                  <c:v>285.42516036567446</c:v>
                </c:pt>
                <c:pt idx="1089">
                  <c:v>286.74913381663356</c:v>
                </c:pt>
                <c:pt idx="1090">
                  <c:v>288.17050941322162</c:v>
                </c:pt>
                <c:pt idx="1091">
                  <c:v>289.45900065398587</c:v>
                </c:pt>
                <c:pt idx="1092">
                  <c:v>289.60858252048922</c:v>
                </c:pt>
                <c:pt idx="1093">
                  <c:v>288.40775321079195</c:v>
                </c:pt>
                <c:pt idx="1094">
                  <c:v>288.44114823215045</c:v>
                </c:pt>
                <c:pt idx="1095">
                  <c:v>288.23034215982307</c:v>
                </c:pt>
                <c:pt idx="1096">
                  <c:v>284.77395744917584</c:v>
                </c:pt>
                <c:pt idx="1097">
                  <c:v>280.07152100407694</c:v>
                </c:pt>
                <c:pt idx="1098">
                  <c:v>282.48918140453895</c:v>
                </c:pt>
                <c:pt idx="1099">
                  <c:v>286.49797542682944</c:v>
                </c:pt>
                <c:pt idx="1100">
                  <c:v>285.61439882004271</c:v>
                </c:pt>
                <c:pt idx="1101">
                  <c:v>283.5341672812271</c:v>
                </c:pt>
                <c:pt idx="1102">
                  <c:v>283.5341672812271</c:v>
                </c:pt>
                <c:pt idx="1103">
                  <c:v>285.44811944285834</c:v>
                </c:pt>
                <c:pt idx="1104">
                  <c:v>288.28808771758855</c:v>
                </c:pt>
                <c:pt idx="1105">
                  <c:v>289.46943659816043</c:v>
                </c:pt>
                <c:pt idx="1106">
                  <c:v>289.10069990398927</c:v>
                </c:pt>
                <c:pt idx="1107">
                  <c:v>290.40449719620966</c:v>
                </c:pt>
                <c:pt idx="1108">
                  <c:v>290.16377475058033</c:v>
                </c:pt>
                <c:pt idx="1109">
                  <c:v>296.17209567673717</c:v>
                </c:pt>
                <c:pt idx="1110">
                  <c:v>296.0524301835344</c:v>
                </c:pt>
                <c:pt idx="1111">
                  <c:v>293.86853493258309</c:v>
                </c:pt>
                <c:pt idx="1112">
                  <c:v>295.31704398402638</c:v>
                </c:pt>
                <c:pt idx="1113">
                  <c:v>293.42535516996679</c:v>
                </c:pt>
                <c:pt idx="1114">
                  <c:v>295.3107824175213</c:v>
                </c:pt>
                <c:pt idx="1115">
                  <c:v>292.26974828502648</c:v>
                </c:pt>
                <c:pt idx="1116">
                  <c:v>294.07725381607696</c:v>
                </c:pt>
                <c:pt idx="1117">
                  <c:v>290.82610934086563</c:v>
                </c:pt>
                <c:pt idx="1118">
                  <c:v>293.9471523786986</c:v>
                </c:pt>
                <c:pt idx="1119">
                  <c:v>296.55892134081012</c:v>
                </c:pt>
                <c:pt idx="1120">
                  <c:v>294.73123965102127</c:v>
                </c:pt>
                <c:pt idx="1121">
                  <c:v>296.16096400294992</c:v>
                </c:pt>
                <c:pt idx="1122">
                  <c:v>295.790140119944</c:v>
                </c:pt>
                <c:pt idx="1123">
                  <c:v>297.17812069517305</c:v>
                </c:pt>
                <c:pt idx="1124">
                  <c:v>299.95060319757334</c:v>
                </c:pt>
                <c:pt idx="1125">
                  <c:v>296.9534000306121</c:v>
                </c:pt>
                <c:pt idx="1126">
                  <c:v>297.78966702380865</c:v>
                </c:pt>
                <c:pt idx="1127">
                  <c:v>297.77296951312871</c:v>
                </c:pt>
                <c:pt idx="1128">
                  <c:v>298.11805140050365</c:v>
                </c:pt>
                <c:pt idx="1129">
                  <c:v>299.95616903446648</c:v>
                </c:pt>
                <c:pt idx="1130">
                  <c:v>300.10435944174662</c:v>
                </c:pt>
                <c:pt idx="1131">
                  <c:v>301.18691471746399</c:v>
                </c:pt>
                <c:pt idx="1132">
                  <c:v>301.77480623930404</c:v>
                </c:pt>
                <c:pt idx="1133">
                  <c:v>303.12730460433932</c:v>
                </c:pt>
                <c:pt idx="1134">
                  <c:v>301.3378880431909</c:v>
                </c:pt>
                <c:pt idx="1135">
                  <c:v>302.04266213978764</c:v>
                </c:pt>
                <c:pt idx="1136">
                  <c:v>301.26135778590896</c:v>
                </c:pt>
                <c:pt idx="1137">
                  <c:v>301.62522437279966</c:v>
                </c:pt>
                <c:pt idx="1138">
                  <c:v>301.88751443638893</c:v>
                </c:pt>
                <c:pt idx="1139">
                  <c:v>301.34623679853064</c:v>
                </c:pt>
                <c:pt idx="1140">
                  <c:v>303.65814629802264</c:v>
                </c:pt>
                <c:pt idx="1141">
                  <c:v>302.66255722376155</c:v>
                </c:pt>
                <c:pt idx="1142">
                  <c:v>301.62383291357651</c:v>
                </c:pt>
                <c:pt idx="1143">
                  <c:v>301.86942546648675</c:v>
                </c:pt>
                <c:pt idx="1144">
                  <c:v>299.36827751262729</c:v>
                </c:pt>
                <c:pt idx="1145">
                  <c:v>300.15653916261897</c:v>
                </c:pt>
                <c:pt idx="1146">
                  <c:v>302.67160170871205</c:v>
                </c:pt>
                <c:pt idx="1147">
                  <c:v>301.10273143445596</c:v>
                </c:pt>
                <c:pt idx="1148">
                  <c:v>301.50416742037379</c:v>
                </c:pt>
                <c:pt idx="1149">
                  <c:v>300.45709435484997</c:v>
                </c:pt>
                <c:pt idx="1150">
                  <c:v>301.39563360095735</c:v>
                </c:pt>
                <c:pt idx="1151">
                  <c:v>302.73143445531235</c:v>
                </c:pt>
                <c:pt idx="1152">
                  <c:v>300.09879360485348</c:v>
                </c:pt>
                <c:pt idx="1153">
                  <c:v>300.0243505364075</c:v>
                </c:pt>
                <c:pt idx="1154">
                  <c:v>300.36595377572462</c:v>
                </c:pt>
                <c:pt idx="1155">
                  <c:v>301.66348950144032</c:v>
                </c:pt>
                <c:pt idx="1156">
                  <c:v>302.55958924123729</c:v>
                </c:pt>
                <c:pt idx="1157">
                  <c:v>304.39353249752918</c:v>
                </c:pt>
                <c:pt idx="1158">
                  <c:v>301.77341478007889</c:v>
                </c:pt>
                <c:pt idx="1159">
                  <c:v>299.49907467961651</c:v>
                </c:pt>
                <c:pt idx="1160">
                  <c:v>300.49188083543231</c:v>
                </c:pt>
                <c:pt idx="1161">
                  <c:v>297.50372215342236</c:v>
                </c:pt>
                <c:pt idx="1162">
                  <c:v>299.33349103204534</c:v>
                </c:pt>
                <c:pt idx="1163">
                  <c:v>297.05219363546644</c:v>
                </c:pt>
                <c:pt idx="1164">
                  <c:v>298.24815283788115</c:v>
                </c:pt>
                <c:pt idx="1165">
                  <c:v>298.64889309418857</c:v>
                </c:pt>
                <c:pt idx="1166">
                  <c:v>298.52366176409203</c:v>
                </c:pt>
                <c:pt idx="1167">
                  <c:v>299.34531843544335</c:v>
                </c:pt>
                <c:pt idx="1168">
                  <c:v>300.4104804708698</c:v>
                </c:pt>
                <c:pt idx="1169">
                  <c:v>301.77480623930404</c:v>
                </c:pt>
                <c:pt idx="1170">
                  <c:v>300.56841109271295</c:v>
                </c:pt>
                <c:pt idx="1171">
                  <c:v>299.78014944271962</c:v>
                </c:pt>
                <c:pt idx="1172">
                  <c:v>300.26716017087131</c:v>
                </c:pt>
                <c:pt idx="1173">
                  <c:v>299.26391807088021</c:v>
                </c:pt>
                <c:pt idx="1174">
                  <c:v>297.48424172429628</c:v>
                </c:pt>
                <c:pt idx="1175">
                  <c:v>296.02042662139786</c:v>
                </c:pt>
                <c:pt idx="1176">
                  <c:v>295.69969527043031</c:v>
                </c:pt>
                <c:pt idx="1177">
                  <c:v>297.43067054419885</c:v>
                </c:pt>
                <c:pt idx="1178">
                  <c:v>297.90167949128124</c:v>
                </c:pt>
                <c:pt idx="1179">
                  <c:v>300.32490572863759</c:v>
                </c:pt>
                <c:pt idx="1180">
                  <c:v>302.39748424172433</c:v>
                </c:pt>
                <c:pt idx="1181">
                  <c:v>306.06954513197991</c:v>
                </c:pt>
                <c:pt idx="1182">
                  <c:v>306.81815019410868</c:v>
                </c:pt>
                <c:pt idx="1183">
                  <c:v>305.59088315916932</c:v>
                </c:pt>
                <c:pt idx="1184">
                  <c:v>303.54195945287717</c:v>
                </c:pt>
                <c:pt idx="1185">
                  <c:v>300.37221534222869</c:v>
                </c:pt>
                <c:pt idx="1186">
                  <c:v>299.57490920728497</c:v>
                </c:pt>
                <c:pt idx="1187">
                  <c:v>304.90350230286504</c:v>
                </c:pt>
                <c:pt idx="1188">
                  <c:v>306.17807895139629</c:v>
                </c:pt>
                <c:pt idx="1189">
                  <c:v>306.88354877760213</c:v>
                </c:pt>
                <c:pt idx="1190">
                  <c:v>306.00832092615525</c:v>
                </c:pt>
                <c:pt idx="1191">
                  <c:v>310.67666662028466</c:v>
                </c:pt>
                <c:pt idx="1192">
                  <c:v>308.9018603809817</c:v>
                </c:pt>
                <c:pt idx="1193">
                  <c:v>307.27246163051268</c:v>
                </c:pt>
                <c:pt idx="1194">
                  <c:v>307.42413068585034</c:v>
                </c:pt>
                <c:pt idx="1195">
                  <c:v>308.73697246302169</c:v>
                </c:pt>
                <c:pt idx="1196">
                  <c:v>307.29959508536598</c:v>
                </c:pt>
                <c:pt idx="1197">
                  <c:v>308.83646179748695</c:v>
                </c:pt>
                <c:pt idx="1198">
                  <c:v>309.80700460573087</c:v>
                </c:pt>
                <c:pt idx="1199">
                  <c:v>309.85709713776947</c:v>
                </c:pt>
                <c:pt idx="1200">
                  <c:v>311.80026994308929</c:v>
                </c:pt>
              </c:numCache>
            </c:numRef>
          </c:val>
        </c:ser>
        <c:ser>
          <c:idx val="1"/>
          <c:order val="1"/>
          <c:tx>
            <c:strRef>
              <c:f>Sheet2!$K$1</c:f>
              <c:strCache>
                <c:ptCount val="1"/>
                <c:pt idx="0">
                  <c:v>Hanseng, Hongkong</c:v>
                </c:pt>
              </c:strCache>
            </c:strRef>
          </c:tx>
          <c:marker>
            <c:symbol val="none"/>
          </c:marker>
          <c:dLbls>
            <c:dLbl>
              <c:idx val="1198"/>
              <c:tx>
                <c:rich>
                  <a:bodyPr/>
                  <a:lstStyle/>
                  <a:p>
                    <a:r>
                      <a:rPr lang="en-US"/>
                      <a:t>Hanseng, Hongkong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Sheet2!$B$2:$B$1202</c:f>
              <c:numCache>
                <c:formatCode>[$-409]d\-mmm\-yy;@</c:formatCode>
                <c:ptCount val="1201"/>
                <c:pt idx="0">
                  <c:v>39818</c:v>
                </c:pt>
                <c:pt idx="1">
                  <c:v>39819</c:v>
                </c:pt>
                <c:pt idx="2">
                  <c:v>39820</c:v>
                </c:pt>
                <c:pt idx="3">
                  <c:v>39821</c:v>
                </c:pt>
                <c:pt idx="4">
                  <c:v>39822</c:v>
                </c:pt>
                <c:pt idx="5">
                  <c:v>39825</c:v>
                </c:pt>
                <c:pt idx="6">
                  <c:v>39826</c:v>
                </c:pt>
                <c:pt idx="7">
                  <c:v>39827</c:v>
                </c:pt>
                <c:pt idx="8">
                  <c:v>39828</c:v>
                </c:pt>
                <c:pt idx="9">
                  <c:v>39829</c:v>
                </c:pt>
                <c:pt idx="10">
                  <c:v>39832</c:v>
                </c:pt>
                <c:pt idx="11">
                  <c:v>39833</c:v>
                </c:pt>
                <c:pt idx="12">
                  <c:v>39834</c:v>
                </c:pt>
                <c:pt idx="13">
                  <c:v>39835</c:v>
                </c:pt>
                <c:pt idx="14">
                  <c:v>39836</c:v>
                </c:pt>
                <c:pt idx="15">
                  <c:v>39840</c:v>
                </c:pt>
                <c:pt idx="16">
                  <c:v>39841</c:v>
                </c:pt>
                <c:pt idx="17">
                  <c:v>39842</c:v>
                </c:pt>
                <c:pt idx="18">
                  <c:v>39843</c:v>
                </c:pt>
                <c:pt idx="19">
                  <c:v>39848</c:v>
                </c:pt>
                <c:pt idx="20">
                  <c:v>39849</c:v>
                </c:pt>
                <c:pt idx="21">
                  <c:v>39850</c:v>
                </c:pt>
                <c:pt idx="22">
                  <c:v>39853</c:v>
                </c:pt>
                <c:pt idx="23">
                  <c:v>39854</c:v>
                </c:pt>
                <c:pt idx="24">
                  <c:v>39855</c:v>
                </c:pt>
                <c:pt idx="25">
                  <c:v>39856</c:v>
                </c:pt>
                <c:pt idx="26">
                  <c:v>39857</c:v>
                </c:pt>
                <c:pt idx="27">
                  <c:v>39860</c:v>
                </c:pt>
                <c:pt idx="28">
                  <c:v>39861</c:v>
                </c:pt>
                <c:pt idx="29">
                  <c:v>39862</c:v>
                </c:pt>
                <c:pt idx="30">
                  <c:v>39863</c:v>
                </c:pt>
                <c:pt idx="31">
                  <c:v>39864</c:v>
                </c:pt>
                <c:pt idx="32">
                  <c:v>39867</c:v>
                </c:pt>
                <c:pt idx="33">
                  <c:v>39868</c:v>
                </c:pt>
                <c:pt idx="34">
                  <c:v>39869</c:v>
                </c:pt>
                <c:pt idx="35">
                  <c:v>39870</c:v>
                </c:pt>
                <c:pt idx="36">
                  <c:v>39871</c:v>
                </c:pt>
                <c:pt idx="37">
                  <c:v>39875</c:v>
                </c:pt>
                <c:pt idx="38">
                  <c:v>39876</c:v>
                </c:pt>
                <c:pt idx="39">
                  <c:v>39877</c:v>
                </c:pt>
                <c:pt idx="40">
                  <c:v>39878</c:v>
                </c:pt>
                <c:pt idx="41">
                  <c:v>39882</c:v>
                </c:pt>
                <c:pt idx="42">
                  <c:v>39883</c:v>
                </c:pt>
                <c:pt idx="43">
                  <c:v>39884</c:v>
                </c:pt>
                <c:pt idx="44">
                  <c:v>39885</c:v>
                </c:pt>
                <c:pt idx="45">
                  <c:v>39888</c:v>
                </c:pt>
                <c:pt idx="46">
                  <c:v>39889</c:v>
                </c:pt>
                <c:pt idx="47">
                  <c:v>39890</c:v>
                </c:pt>
                <c:pt idx="48">
                  <c:v>39891</c:v>
                </c:pt>
                <c:pt idx="49">
                  <c:v>39892</c:v>
                </c:pt>
                <c:pt idx="50">
                  <c:v>39895</c:v>
                </c:pt>
                <c:pt idx="51">
                  <c:v>39896</c:v>
                </c:pt>
                <c:pt idx="52">
                  <c:v>39897</c:v>
                </c:pt>
                <c:pt idx="53">
                  <c:v>39898</c:v>
                </c:pt>
                <c:pt idx="54">
                  <c:v>39899</c:v>
                </c:pt>
                <c:pt idx="55">
                  <c:v>39902</c:v>
                </c:pt>
                <c:pt idx="56">
                  <c:v>39903</c:v>
                </c:pt>
                <c:pt idx="57">
                  <c:v>39904</c:v>
                </c:pt>
                <c:pt idx="58">
                  <c:v>39905</c:v>
                </c:pt>
                <c:pt idx="59">
                  <c:v>39906</c:v>
                </c:pt>
                <c:pt idx="60">
                  <c:v>39909</c:v>
                </c:pt>
                <c:pt idx="61">
                  <c:v>39910</c:v>
                </c:pt>
                <c:pt idx="62">
                  <c:v>39911</c:v>
                </c:pt>
                <c:pt idx="63">
                  <c:v>39916</c:v>
                </c:pt>
                <c:pt idx="64">
                  <c:v>39917</c:v>
                </c:pt>
                <c:pt idx="65">
                  <c:v>39918</c:v>
                </c:pt>
                <c:pt idx="66">
                  <c:v>39919</c:v>
                </c:pt>
                <c:pt idx="67">
                  <c:v>39920</c:v>
                </c:pt>
                <c:pt idx="68">
                  <c:v>39923</c:v>
                </c:pt>
                <c:pt idx="69">
                  <c:v>39924</c:v>
                </c:pt>
                <c:pt idx="70">
                  <c:v>39925</c:v>
                </c:pt>
                <c:pt idx="71">
                  <c:v>39926</c:v>
                </c:pt>
                <c:pt idx="72">
                  <c:v>39927</c:v>
                </c:pt>
                <c:pt idx="73">
                  <c:v>39930</c:v>
                </c:pt>
                <c:pt idx="74">
                  <c:v>39931</c:v>
                </c:pt>
                <c:pt idx="75">
                  <c:v>39932</c:v>
                </c:pt>
                <c:pt idx="76">
                  <c:v>39933</c:v>
                </c:pt>
                <c:pt idx="77">
                  <c:v>39934</c:v>
                </c:pt>
                <c:pt idx="78">
                  <c:v>39937</c:v>
                </c:pt>
                <c:pt idx="79">
                  <c:v>39938</c:v>
                </c:pt>
                <c:pt idx="80">
                  <c:v>39939</c:v>
                </c:pt>
                <c:pt idx="81">
                  <c:v>39940</c:v>
                </c:pt>
                <c:pt idx="82">
                  <c:v>39941</c:v>
                </c:pt>
                <c:pt idx="83">
                  <c:v>39944</c:v>
                </c:pt>
                <c:pt idx="84">
                  <c:v>39945</c:v>
                </c:pt>
                <c:pt idx="85">
                  <c:v>39946</c:v>
                </c:pt>
                <c:pt idx="86">
                  <c:v>39947</c:v>
                </c:pt>
                <c:pt idx="87">
                  <c:v>39948</c:v>
                </c:pt>
                <c:pt idx="88">
                  <c:v>39951</c:v>
                </c:pt>
                <c:pt idx="89">
                  <c:v>39952</c:v>
                </c:pt>
                <c:pt idx="90">
                  <c:v>39953</c:v>
                </c:pt>
                <c:pt idx="91">
                  <c:v>39955</c:v>
                </c:pt>
                <c:pt idx="92">
                  <c:v>39958</c:v>
                </c:pt>
                <c:pt idx="93">
                  <c:v>39959</c:v>
                </c:pt>
                <c:pt idx="94">
                  <c:v>39960</c:v>
                </c:pt>
                <c:pt idx="95">
                  <c:v>39961</c:v>
                </c:pt>
                <c:pt idx="96">
                  <c:v>39962</c:v>
                </c:pt>
                <c:pt idx="97">
                  <c:v>39965</c:v>
                </c:pt>
                <c:pt idx="98">
                  <c:v>39966</c:v>
                </c:pt>
                <c:pt idx="99">
                  <c:v>39967</c:v>
                </c:pt>
                <c:pt idx="100">
                  <c:v>39968</c:v>
                </c:pt>
                <c:pt idx="101">
                  <c:v>39969</c:v>
                </c:pt>
                <c:pt idx="102">
                  <c:v>39972</c:v>
                </c:pt>
                <c:pt idx="103">
                  <c:v>39973</c:v>
                </c:pt>
                <c:pt idx="104">
                  <c:v>39974</c:v>
                </c:pt>
                <c:pt idx="105">
                  <c:v>39975</c:v>
                </c:pt>
                <c:pt idx="106">
                  <c:v>39976</c:v>
                </c:pt>
                <c:pt idx="107">
                  <c:v>39979</c:v>
                </c:pt>
                <c:pt idx="108">
                  <c:v>39980</c:v>
                </c:pt>
                <c:pt idx="109">
                  <c:v>39981</c:v>
                </c:pt>
                <c:pt idx="110">
                  <c:v>39982</c:v>
                </c:pt>
                <c:pt idx="111">
                  <c:v>39983</c:v>
                </c:pt>
                <c:pt idx="112">
                  <c:v>39986</c:v>
                </c:pt>
                <c:pt idx="113">
                  <c:v>39987</c:v>
                </c:pt>
                <c:pt idx="114">
                  <c:v>39988</c:v>
                </c:pt>
                <c:pt idx="115">
                  <c:v>39989</c:v>
                </c:pt>
                <c:pt idx="116">
                  <c:v>39990</c:v>
                </c:pt>
                <c:pt idx="117">
                  <c:v>39993</c:v>
                </c:pt>
                <c:pt idx="118">
                  <c:v>39994</c:v>
                </c:pt>
                <c:pt idx="119">
                  <c:v>39995</c:v>
                </c:pt>
                <c:pt idx="120">
                  <c:v>39996</c:v>
                </c:pt>
                <c:pt idx="121">
                  <c:v>39997</c:v>
                </c:pt>
                <c:pt idx="122">
                  <c:v>40000</c:v>
                </c:pt>
                <c:pt idx="123">
                  <c:v>40001</c:v>
                </c:pt>
                <c:pt idx="124">
                  <c:v>40003</c:v>
                </c:pt>
                <c:pt idx="125">
                  <c:v>40004</c:v>
                </c:pt>
                <c:pt idx="126">
                  <c:v>40007</c:v>
                </c:pt>
                <c:pt idx="127">
                  <c:v>40008</c:v>
                </c:pt>
                <c:pt idx="128">
                  <c:v>40009</c:v>
                </c:pt>
                <c:pt idx="129">
                  <c:v>40010</c:v>
                </c:pt>
                <c:pt idx="130">
                  <c:v>40011</c:v>
                </c:pt>
                <c:pt idx="131">
                  <c:v>40015</c:v>
                </c:pt>
                <c:pt idx="132">
                  <c:v>40016</c:v>
                </c:pt>
                <c:pt idx="133">
                  <c:v>40017</c:v>
                </c:pt>
                <c:pt idx="134">
                  <c:v>40018</c:v>
                </c:pt>
                <c:pt idx="135">
                  <c:v>40021</c:v>
                </c:pt>
                <c:pt idx="136">
                  <c:v>40022</c:v>
                </c:pt>
                <c:pt idx="137" formatCode="d\-mmm\-yy">
                  <c:v>40023</c:v>
                </c:pt>
                <c:pt idx="138" formatCode="d\-mmm\-yy">
                  <c:v>40024</c:v>
                </c:pt>
                <c:pt idx="139" formatCode="d\-mmm\-yy">
                  <c:v>40025</c:v>
                </c:pt>
                <c:pt idx="140" formatCode="d\-mmm\-yy">
                  <c:v>40028</c:v>
                </c:pt>
                <c:pt idx="141" formatCode="d\-mmm\-yy">
                  <c:v>40029</c:v>
                </c:pt>
                <c:pt idx="142" formatCode="d\-mmm\-yy">
                  <c:v>40030</c:v>
                </c:pt>
                <c:pt idx="143" formatCode="d\-mmm\-yy">
                  <c:v>40031</c:v>
                </c:pt>
                <c:pt idx="144" formatCode="d\-mmm\-yy">
                  <c:v>40032</c:v>
                </c:pt>
                <c:pt idx="145" formatCode="d\-mmm\-yy">
                  <c:v>40035</c:v>
                </c:pt>
                <c:pt idx="146">
                  <c:v>40036</c:v>
                </c:pt>
                <c:pt idx="147">
                  <c:v>40037</c:v>
                </c:pt>
                <c:pt idx="148">
                  <c:v>40038</c:v>
                </c:pt>
                <c:pt idx="149">
                  <c:v>40039</c:v>
                </c:pt>
                <c:pt idx="150">
                  <c:v>40043</c:v>
                </c:pt>
                <c:pt idx="151">
                  <c:v>40044</c:v>
                </c:pt>
                <c:pt idx="152">
                  <c:v>40045</c:v>
                </c:pt>
                <c:pt idx="153">
                  <c:v>40046</c:v>
                </c:pt>
                <c:pt idx="154">
                  <c:v>40049</c:v>
                </c:pt>
                <c:pt idx="155">
                  <c:v>40050</c:v>
                </c:pt>
                <c:pt idx="156">
                  <c:v>40051</c:v>
                </c:pt>
                <c:pt idx="157">
                  <c:v>40052</c:v>
                </c:pt>
                <c:pt idx="158">
                  <c:v>40053</c:v>
                </c:pt>
                <c:pt idx="159">
                  <c:v>40056</c:v>
                </c:pt>
                <c:pt idx="160">
                  <c:v>40057</c:v>
                </c:pt>
                <c:pt idx="161">
                  <c:v>40058</c:v>
                </c:pt>
                <c:pt idx="162">
                  <c:v>40059</c:v>
                </c:pt>
                <c:pt idx="163">
                  <c:v>40060</c:v>
                </c:pt>
                <c:pt idx="164">
                  <c:v>40063</c:v>
                </c:pt>
                <c:pt idx="165">
                  <c:v>40064</c:v>
                </c:pt>
                <c:pt idx="166">
                  <c:v>40065</c:v>
                </c:pt>
                <c:pt idx="167">
                  <c:v>40066</c:v>
                </c:pt>
                <c:pt idx="168">
                  <c:v>40067</c:v>
                </c:pt>
                <c:pt idx="169">
                  <c:v>40070</c:v>
                </c:pt>
                <c:pt idx="170">
                  <c:v>40071</c:v>
                </c:pt>
                <c:pt idx="171">
                  <c:v>40072</c:v>
                </c:pt>
                <c:pt idx="172">
                  <c:v>40073</c:v>
                </c:pt>
                <c:pt idx="173">
                  <c:v>40080</c:v>
                </c:pt>
                <c:pt idx="174">
                  <c:v>40081</c:v>
                </c:pt>
                <c:pt idx="175">
                  <c:v>40084</c:v>
                </c:pt>
                <c:pt idx="176">
                  <c:v>40085</c:v>
                </c:pt>
                <c:pt idx="177">
                  <c:v>40086</c:v>
                </c:pt>
                <c:pt idx="178">
                  <c:v>40087</c:v>
                </c:pt>
                <c:pt idx="179">
                  <c:v>40088</c:v>
                </c:pt>
                <c:pt idx="180">
                  <c:v>40091</c:v>
                </c:pt>
                <c:pt idx="181">
                  <c:v>40092</c:v>
                </c:pt>
                <c:pt idx="182">
                  <c:v>40093</c:v>
                </c:pt>
                <c:pt idx="183">
                  <c:v>40094</c:v>
                </c:pt>
                <c:pt idx="184">
                  <c:v>40095</c:v>
                </c:pt>
                <c:pt idx="185">
                  <c:v>40098</c:v>
                </c:pt>
                <c:pt idx="186">
                  <c:v>40099</c:v>
                </c:pt>
                <c:pt idx="187">
                  <c:v>40100</c:v>
                </c:pt>
                <c:pt idx="188">
                  <c:v>40101</c:v>
                </c:pt>
                <c:pt idx="189">
                  <c:v>40102</c:v>
                </c:pt>
                <c:pt idx="190">
                  <c:v>40105</c:v>
                </c:pt>
                <c:pt idx="191">
                  <c:v>40106</c:v>
                </c:pt>
                <c:pt idx="192">
                  <c:v>40107</c:v>
                </c:pt>
                <c:pt idx="193">
                  <c:v>40108</c:v>
                </c:pt>
                <c:pt idx="194">
                  <c:v>40109</c:v>
                </c:pt>
                <c:pt idx="195">
                  <c:v>40112</c:v>
                </c:pt>
                <c:pt idx="196">
                  <c:v>40113</c:v>
                </c:pt>
                <c:pt idx="197">
                  <c:v>40114</c:v>
                </c:pt>
                <c:pt idx="198">
                  <c:v>40115</c:v>
                </c:pt>
                <c:pt idx="199">
                  <c:v>40116</c:v>
                </c:pt>
                <c:pt idx="200">
                  <c:v>40119</c:v>
                </c:pt>
                <c:pt idx="201">
                  <c:v>40120</c:v>
                </c:pt>
                <c:pt idx="202">
                  <c:v>40121</c:v>
                </c:pt>
                <c:pt idx="203">
                  <c:v>40122</c:v>
                </c:pt>
                <c:pt idx="204">
                  <c:v>40123</c:v>
                </c:pt>
                <c:pt idx="205">
                  <c:v>40126</c:v>
                </c:pt>
                <c:pt idx="206">
                  <c:v>40127</c:v>
                </c:pt>
                <c:pt idx="207">
                  <c:v>40128</c:v>
                </c:pt>
                <c:pt idx="208">
                  <c:v>40129</c:v>
                </c:pt>
                <c:pt idx="209">
                  <c:v>40130</c:v>
                </c:pt>
                <c:pt idx="210">
                  <c:v>40133</c:v>
                </c:pt>
                <c:pt idx="211">
                  <c:v>40134</c:v>
                </c:pt>
                <c:pt idx="212">
                  <c:v>40135</c:v>
                </c:pt>
                <c:pt idx="213">
                  <c:v>40136</c:v>
                </c:pt>
                <c:pt idx="214">
                  <c:v>40137</c:v>
                </c:pt>
                <c:pt idx="215">
                  <c:v>40140</c:v>
                </c:pt>
                <c:pt idx="216">
                  <c:v>39818</c:v>
                </c:pt>
                <c:pt idx="217">
                  <c:v>39819</c:v>
                </c:pt>
                <c:pt idx="218">
                  <c:v>39820</c:v>
                </c:pt>
                <c:pt idx="219">
                  <c:v>39821</c:v>
                </c:pt>
                <c:pt idx="220">
                  <c:v>39822</c:v>
                </c:pt>
                <c:pt idx="221">
                  <c:v>39825</c:v>
                </c:pt>
                <c:pt idx="222">
                  <c:v>39826</c:v>
                </c:pt>
                <c:pt idx="223">
                  <c:v>39827</c:v>
                </c:pt>
                <c:pt idx="224">
                  <c:v>39828</c:v>
                </c:pt>
                <c:pt idx="225">
                  <c:v>39829</c:v>
                </c:pt>
                <c:pt idx="226">
                  <c:v>39832</c:v>
                </c:pt>
                <c:pt idx="227">
                  <c:v>39833</c:v>
                </c:pt>
                <c:pt idx="228">
                  <c:v>39834</c:v>
                </c:pt>
                <c:pt idx="229">
                  <c:v>39835</c:v>
                </c:pt>
                <c:pt idx="230">
                  <c:v>39836</c:v>
                </c:pt>
                <c:pt idx="231">
                  <c:v>39840</c:v>
                </c:pt>
                <c:pt idx="232">
                  <c:v>39841</c:v>
                </c:pt>
                <c:pt idx="233">
                  <c:v>39842</c:v>
                </c:pt>
                <c:pt idx="234">
                  <c:v>39843</c:v>
                </c:pt>
                <c:pt idx="235">
                  <c:v>39848</c:v>
                </c:pt>
                <c:pt idx="236">
                  <c:v>39849</c:v>
                </c:pt>
                <c:pt idx="237">
                  <c:v>39850</c:v>
                </c:pt>
                <c:pt idx="238">
                  <c:v>39853</c:v>
                </c:pt>
                <c:pt idx="239">
                  <c:v>39854</c:v>
                </c:pt>
                <c:pt idx="240">
                  <c:v>39855</c:v>
                </c:pt>
                <c:pt idx="241">
                  <c:v>39856</c:v>
                </c:pt>
                <c:pt idx="242">
                  <c:v>39857</c:v>
                </c:pt>
                <c:pt idx="243">
                  <c:v>39860</c:v>
                </c:pt>
                <c:pt idx="244">
                  <c:v>39861</c:v>
                </c:pt>
                <c:pt idx="245">
                  <c:v>39862</c:v>
                </c:pt>
                <c:pt idx="246">
                  <c:v>39863</c:v>
                </c:pt>
                <c:pt idx="247">
                  <c:v>39864</c:v>
                </c:pt>
                <c:pt idx="248">
                  <c:v>39867</c:v>
                </c:pt>
                <c:pt idx="249">
                  <c:v>39868</c:v>
                </c:pt>
                <c:pt idx="250">
                  <c:v>39869</c:v>
                </c:pt>
                <c:pt idx="251">
                  <c:v>39870</c:v>
                </c:pt>
                <c:pt idx="252">
                  <c:v>39871</c:v>
                </c:pt>
                <c:pt idx="253">
                  <c:v>39875</c:v>
                </c:pt>
                <c:pt idx="254">
                  <c:v>39876</c:v>
                </c:pt>
                <c:pt idx="255">
                  <c:v>39877</c:v>
                </c:pt>
                <c:pt idx="256">
                  <c:v>39878</c:v>
                </c:pt>
                <c:pt idx="257">
                  <c:v>39882</c:v>
                </c:pt>
                <c:pt idx="258">
                  <c:v>39883</c:v>
                </c:pt>
                <c:pt idx="259">
                  <c:v>39884</c:v>
                </c:pt>
                <c:pt idx="260">
                  <c:v>39885</c:v>
                </c:pt>
                <c:pt idx="261">
                  <c:v>39888</c:v>
                </c:pt>
                <c:pt idx="262">
                  <c:v>39889</c:v>
                </c:pt>
                <c:pt idx="263">
                  <c:v>39890</c:v>
                </c:pt>
                <c:pt idx="264">
                  <c:v>39891</c:v>
                </c:pt>
                <c:pt idx="265">
                  <c:v>39892</c:v>
                </c:pt>
                <c:pt idx="266">
                  <c:v>39895</c:v>
                </c:pt>
                <c:pt idx="267">
                  <c:v>39896</c:v>
                </c:pt>
                <c:pt idx="268">
                  <c:v>39897</c:v>
                </c:pt>
                <c:pt idx="269">
                  <c:v>39898</c:v>
                </c:pt>
                <c:pt idx="270">
                  <c:v>39899</c:v>
                </c:pt>
                <c:pt idx="271">
                  <c:v>39902</c:v>
                </c:pt>
                <c:pt idx="272">
                  <c:v>39903</c:v>
                </c:pt>
                <c:pt idx="273">
                  <c:v>39904</c:v>
                </c:pt>
                <c:pt idx="274">
                  <c:v>39905</c:v>
                </c:pt>
                <c:pt idx="275">
                  <c:v>39906</c:v>
                </c:pt>
                <c:pt idx="276">
                  <c:v>39909</c:v>
                </c:pt>
                <c:pt idx="277">
                  <c:v>39910</c:v>
                </c:pt>
                <c:pt idx="278">
                  <c:v>39911</c:v>
                </c:pt>
                <c:pt idx="279">
                  <c:v>39916</c:v>
                </c:pt>
                <c:pt idx="280">
                  <c:v>39917</c:v>
                </c:pt>
                <c:pt idx="281">
                  <c:v>39918</c:v>
                </c:pt>
                <c:pt idx="282">
                  <c:v>39919</c:v>
                </c:pt>
                <c:pt idx="283">
                  <c:v>39920</c:v>
                </c:pt>
                <c:pt idx="284">
                  <c:v>39923</c:v>
                </c:pt>
                <c:pt idx="285">
                  <c:v>39924</c:v>
                </c:pt>
                <c:pt idx="286">
                  <c:v>39925</c:v>
                </c:pt>
                <c:pt idx="287">
                  <c:v>39926</c:v>
                </c:pt>
                <c:pt idx="288">
                  <c:v>39927</c:v>
                </c:pt>
                <c:pt idx="289">
                  <c:v>39930</c:v>
                </c:pt>
                <c:pt idx="290">
                  <c:v>39931</c:v>
                </c:pt>
                <c:pt idx="291">
                  <c:v>39932</c:v>
                </c:pt>
                <c:pt idx="292">
                  <c:v>39933</c:v>
                </c:pt>
                <c:pt idx="293">
                  <c:v>39934</c:v>
                </c:pt>
                <c:pt idx="294">
                  <c:v>39937</c:v>
                </c:pt>
                <c:pt idx="295">
                  <c:v>39938</c:v>
                </c:pt>
                <c:pt idx="296">
                  <c:v>39939</c:v>
                </c:pt>
                <c:pt idx="297">
                  <c:v>39940</c:v>
                </c:pt>
                <c:pt idx="298">
                  <c:v>39941</c:v>
                </c:pt>
                <c:pt idx="299">
                  <c:v>39944</c:v>
                </c:pt>
                <c:pt idx="300">
                  <c:v>39945</c:v>
                </c:pt>
                <c:pt idx="301">
                  <c:v>39946</c:v>
                </c:pt>
                <c:pt idx="302">
                  <c:v>39947</c:v>
                </c:pt>
                <c:pt idx="303">
                  <c:v>39948</c:v>
                </c:pt>
                <c:pt idx="304">
                  <c:v>39951</c:v>
                </c:pt>
                <c:pt idx="305">
                  <c:v>39952</c:v>
                </c:pt>
                <c:pt idx="306">
                  <c:v>39953</c:v>
                </c:pt>
                <c:pt idx="307">
                  <c:v>39955</c:v>
                </c:pt>
                <c:pt idx="308">
                  <c:v>39958</c:v>
                </c:pt>
                <c:pt idx="309">
                  <c:v>39959</c:v>
                </c:pt>
                <c:pt idx="310">
                  <c:v>39960</c:v>
                </c:pt>
                <c:pt idx="311">
                  <c:v>39961</c:v>
                </c:pt>
                <c:pt idx="312">
                  <c:v>39962</c:v>
                </c:pt>
                <c:pt idx="313">
                  <c:v>39965</c:v>
                </c:pt>
                <c:pt idx="314">
                  <c:v>39966</c:v>
                </c:pt>
                <c:pt idx="315">
                  <c:v>39967</c:v>
                </c:pt>
                <c:pt idx="316">
                  <c:v>39968</c:v>
                </c:pt>
                <c:pt idx="317">
                  <c:v>39969</c:v>
                </c:pt>
                <c:pt idx="318">
                  <c:v>39972</c:v>
                </c:pt>
                <c:pt idx="319">
                  <c:v>39973</c:v>
                </c:pt>
                <c:pt idx="320">
                  <c:v>39974</c:v>
                </c:pt>
                <c:pt idx="321">
                  <c:v>39975</c:v>
                </c:pt>
                <c:pt idx="322">
                  <c:v>39976</c:v>
                </c:pt>
                <c:pt idx="323">
                  <c:v>39979</c:v>
                </c:pt>
                <c:pt idx="324">
                  <c:v>39980</c:v>
                </c:pt>
                <c:pt idx="325">
                  <c:v>39981</c:v>
                </c:pt>
                <c:pt idx="326">
                  <c:v>39982</c:v>
                </c:pt>
                <c:pt idx="327">
                  <c:v>39983</c:v>
                </c:pt>
                <c:pt idx="328">
                  <c:v>39986</c:v>
                </c:pt>
                <c:pt idx="329">
                  <c:v>39987</c:v>
                </c:pt>
                <c:pt idx="330">
                  <c:v>39988</c:v>
                </c:pt>
                <c:pt idx="331">
                  <c:v>39989</c:v>
                </c:pt>
                <c:pt idx="332">
                  <c:v>39990</c:v>
                </c:pt>
                <c:pt idx="333">
                  <c:v>39993</c:v>
                </c:pt>
                <c:pt idx="334">
                  <c:v>39994</c:v>
                </c:pt>
                <c:pt idx="335">
                  <c:v>39995</c:v>
                </c:pt>
                <c:pt idx="336">
                  <c:v>39996</c:v>
                </c:pt>
                <c:pt idx="337">
                  <c:v>39997</c:v>
                </c:pt>
                <c:pt idx="338">
                  <c:v>40000</c:v>
                </c:pt>
                <c:pt idx="339">
                  <c:v>40001</c:v>
                </c:pt>
                <c:pt idx="340">
                  <c:v>40003</c:v>
                </c:pt>
                <c:pt idx="341">
                  <c:v>40004</c:v>
                </c:pt>
                <c:pt idx="342">
                  <c:v>40007</c:v>
                </c:pt>
                <c:pt idx="343">
                  <c:v>40008</c:v>
                </c:pt>
                <c:pt idx="344">
                  <c:v>40009</c:v>
                </c:pt>
                <c:pt idx="345">
                  <c:v>40010</c:v>
                </c:pt>
                <c:pt idx="346">
                  <c:v>40011</c:v>
                </c:pt>
                <c:pt idx="347">
                  <c:v>40015</c:v>
                </c:pt>
                <c:pt idx="348">
                  <c:v>40016</c:v>
                </c:pt>
                <c:pt idx="349">
                  <c:v>40017</c:v>
                </c:pt>
                <c:pt idx="350">
                  <c:v>40018</c:v>
                </c:pt>
                <c:pt idx="351">
                  <c:v>40021</c:v>
                </c:pt>
                <c:pt idx="352">
                  <c:v>40022</c:v>
                </c:pt>
                <c:pt idx="353">
                  <c:v>40023</c:v>
                </c:pt>
                <c:pt idx="354">
                  <c:v>40024</c:v>
                </c:pt>
                <c:pt idx="355">
                  <c:v>40025</c:v>
                </c:pt>
                <c:pt idx="356">
                  <c:v>40028</c:v>
                </c:pt>
                <c:pt idx="357">
                  <c:v>40029</c:v>
                </c:pt>
                <c:pt idx="358">
                  <c:v>40030</c:v>
                </c:pt>
                <c:pt idx="359">
                  <c:v>40031</c:v>
                </c:pt>
                <c:pt idx="360">
                  <c:v>40032</c:v>
                </c:pt>
                <c:pt idx="361">
                  <c:v>40035</c:v>
                </c:pt>
                <c:pt idx="362">
                  <c:v>40036</c:v>
                </c:pt>
                <c:pt idx="363">
                  <c:v>40037</c:v>
                </c:pt>
                <c:pt idx="364">
                  <c:v>40038</c:v>
                </c:pt>
                <c:pt idx="365">
                  <c:v>40039</c:v>
                </c:pt>
                <c:pt idx="366">
                  <c:v>40043</c:v>
                </c:pt>
                <c:pt idx="367">
                  <c:v>40044</c:v>
                </c:pt>
                <c:pt idx="368">
                  <c:v>40045</c:v>
                </c:pt>
                <c:pt idx="369">
                  <c:v>40046</c:v>
                </c:pt>
                <c:pt idx="370">
                  <c:v>40049</c:v>
                </c:pt>
                <c:pt idx="371">
                  <c:v>40050</c:v>
                </c:pt>
                <c:pt idx="372">
                  <c:v>40051</c:v>
                </c:pt>
                <c:pt idx="373">
                  <c:v>40052</c:v>
                </c:pt>
                <c:pt idx="374">
                  <c:v>40053</c:v>
                </c:pt>
                <c:pt idx="375">
                  <c:v>40056</c:v>
                </c:pt>
                <c:pt idx="376">
                  <c:v>40057</c:v>
                </c:pt>
                <c:pt idx="377">
                  <c:v>40058</c:v>
                </c:pt>
                <c:pt idx="378">
                  <c:v>40059</c:v>
                </c:pt>
                <c:pt idx="379">
                  <c:v>40060</c:v>
                </c:pt>
                <c:pt idx="380">
                  <c:v>40063</c:v>
                </c:pt>
                <c:pt idx="381">
                  <c:v>40064</c:v>
                </c:pt>
                <c:pt idx="382">
                  <c:v>40065</c:v>
                </c:pt>
                <c:pt idx="383">
                  <c:v>40066</c:v>
                </c:pt>
                <c:pt idx="384">
                  <c:v>40067</c:v>
                </c:pt>
                <c:pt idx="385">
                  <c:v>40070</c:v>
                </c:pt>
                <c:pt idx="386">
                  <c:v>40071</c:v>
                </c:pt>
                <c:pt idx="387">
                  <c:v>40072</c:v>
                </c:pt>
                <c:pt idx="388">
                  <c:v>40073</c:v>
                </c:pt>
                <c:pt idx="389">
                  <c:v>40080</c:v>
                </c:pt>
                <c:pt idx="390">
                  <c:v>40081</c:v>
                </c:pt>
                <c:pt idx="391">
                  <c:v>40084</c:v>
                </c:pt>
                <c:pt idx="392">
                  <c:v>40085</c:v>
                </c:pt>
                <c:pt idx="393">
                  <c:v>40086</c:v>
                </c:pt>
                <c:pt idx="394">
                  <c:v>40087</c:v>
                </c:pt>
                <c:pt idx="395">
                  <c:v>40088</c:v>
                </c:pt>
                <c:pt idx="396">
                  <c:v>40091</c:v>
                </c:pt>
                <c:pt idx="397">
                  <c:v>40092</c:v>
                </c:pt>
                <c:pt idx="398">
                  <c:v>40093</c:v>
                </c:pt>
                <c:pt idx="399">
                  <c:v>40094</c:v>
                </c:pt>
                <c:pt idx="400">
                  <c:v>40095</c:v>
                </c:pt>
                <c:pt idx="401">
                  <c:v>40098</c:v>
                </c:pt>
                <c:pt idx="402">
                  <c:v>40099</c:v>
                </c:pt>
                <c:pt idx="403">
                  <c:v>40100</c:v>
                </c:pt>
                <c:pt idx="404">
                  <c:v>40101</c:v>
                </c:pt>
                <c:pt idx="405">
                  <c:v>40102</c:v>
                </c:pt>
                <c:pt idx="406">
                  <c:v>40105</c:v>
                </c:pt>
                <c:pt idx="407">
                  <c:v>40106</c:v>
                </c:pt>
                <c:pt idx="408">
                  <c:v>40107</c:v>
                </c:pt>
                <c:pt idx="409">
                  <c:v>40108</c:v>
                </c:pt>
                <c:pt idx="410">
                  <c:v>40109</c:v>
                </c:pt>
                <c:pt idx="411">
                  <c:v>40112</c:v>
                </c:pt>
                <c:pt idx="412">
                  <c:v>40113</c:v>
                </c:pt>
                <c:pt idx="413">
                  <c:v>40114</c:v>
                </c:pt>
                <c:pt idx="414">
                  <c:v>40115</c:v>
                </c:pt>
                <c:pt idx="415">
                  <c:v>40116</c:v>
                </c:pt>
                <c:pt idx="416">
                  <c:v>40119</c:v>
                </c:pt>
                <c:pt idx="417">
                  <c:v>40120</c:v>
                </c:pt>
                <c:pt idx="418">
                  <c:v>40121</c:v>
                </c:pt>
                <c:pt idx="419">
                  <c:v>40122</c:v>
                </c:pt>
                <c:pt idx="420">
                  <c:v>40123</c:v>
                </c:pt>
                <c:pt idx="421">
                  <c:v>40126</c:v>
                </c:pt>
                <c:pt idx="422">
                  <c:v>40127</c:v>
                </c:pt>
                <c:pt idx="423">
                  <c:v>40128</c:v>
                </c:pt>
                <c:pt idx="424">
                  <c:v>40129</c:v>
                </c:pt>
                <c:pt idx="425">
                  <c:v>40130</c:v>
                </c:pt>
                <c:pt idx="426">
                  <c:v>40133</c:v>
                </c:pt>
                <c:pt idx="427">
                  <c:v>40134</c:v>
                </c:pt>
                <c:pt idx="428">
                  <c:v>40135</c:v>
                </c:pt>
                <c:pt idx="429">
                  <c:v>40136</c:v>
                </c:pt>
                <c:pt idx="430">
                  <c:v>40137</c:v>
                </c:pt>
                <c:pt idx="431">
                  <c:v>40140</c:v>
                </c:pt>
                <c:pt idx="432">
                  <c:v>40141</c:v>
                </c:pt>
                <c:pt idx="433">
                  <c:v>40142</c:v>
                </c:pt>
                <c:pt idx="434">
                  <c:v>40143</c:v>
                </c:pt>
                <c:pt idx="435">
                  <c:v>40147</c:v>
                </c:pt>
                <c:pt idx="436">
                  <c:v>40148</c:v>
                </c:pt>
                <c:pt idx="437">
                  <c:v>40149</c:v>
                </c:pt>
                <c:pt idx="438">
                  <c:v>40150</c:v>
                </c:pt>
                <c:pt idx="439">
                  <c:v>40151</c:v>
                </c:pt>
                <c:pt idx="440">
                  <c:v>40154</c:v>
                </c:pt>
                <c:pt idx="441">
                  <c:v>40155</c:v>
                </c:pt>
                <c:pt idx="442">
                  <c:v>40156</c:v>
                </c:pt>
                <c:pt idx="443">
                  <c:v>40157</c:v>
                </c:pt>
                <c:pt idx="444">
                  <c:v>40158</c:v>
                </c:pt>
                <c:pt idx="445">
                  <c:v>40161</c:v>
                </c:pt>
                <c:pt idx="446">
                  <c:v>40162</c:v>
                </c:pt>
                <c:pt idx="447">
                  <c:v>40163</c:v>
                </c:pt>
                <c:pt idx="448">
                  <c:v>40164</c:v>
                </c:pt>
                <c:pt idx="449">
                  <c:v>40168</c:v>
                </c:pt>
                <c:pt idx="450">
                  <c:v>40169</c:v>
                </c:pt>
                <c:pt idx="451">
                  <c:v>40170</c:v>
                </c:pt>
                <c:pt idx="452">
                  <c:v>40171</c:v>
                </c:pt>
                <c:pt idx="453">
                  <c:v>40175</c:v>
                </c:pt>
                <c:pt idx="454">
                  <c:v>40176</c:v>
                </c:pt>
                <c:pt idx="455">
                  <c:v>40177</c:v>
                </c:pt>
                <c:pt idx="456">
                  <c:v>40182</c:v>
                </c:pt>
                <c:pt idx="457">
                  <c:v>40183</c:v>
                </c:pt>
                <c:pt idx="458">
                  <c:v>40184</c:v>
                </c:pt>
                <c:pt idx="459">
                  <c:v>40185</c:v>
                </c:pt>
                <c:pt idx="460">
                  <c:v>40186</c:v>
                </c:pt>
                <c:pt idx="461">
                  <c:v>40189</c:v>
                </c:pt>
                <c:pt idx="462">
                  <c:v>40190</c:v>
                </c:pt>
                <c:pt idx="463">
                  <c:v>40191</c:v>
                </c:pt>
                <c:pt idx="464">
                  <c:v>40192</c:v>
                </c:pt>
                <c:pt idx="465">
                  <c:v>40193</c:v>
                </c:pt>
                <c:pt idx="466">
                  <c:v>40196</c:v>
                </c:pt>
                <c:pt idx="467">
                  <c:v>40197</c:v>
                </c:pt>
                <c:pt idx="468">
                  <c:v>40198</c:v>
                </c:pt>
                <c:pt idx="469">
                  <c:v>40199</c:v>
                </c:pt>
                <c:pt idx="470">
                  <c:v>40200</c:v>
                </c:pt>
                <c:pt idx="471">
                  <c:v>40203</c:v>
                </c:pt>
                <c:pt idx="472">
                  <c:v>40204</c:v>
                </c:pt>
                <c:pt idx="473">
                  <c:v>40205</c:v>
                </c:pt>
                <c:pt idx="474">
                  <c:v>40206</c:v>
                </c:pt>
                <c:pt idx="475">
                  <c:v>40207</c:v>
                </c:pt>
                <c:pt idx="476">
                  <c:v>40210</c:v>
                </c:pt>
                <c:pt idx="477">
                  <c:v>40211</c:v>
                </c:pt>
                <c:pt idx="478">
                  <c:v>40212</c:v>
                </c:pt>
                <c:pt idx="479">
                  <c:v>40213</c:v>
                </c:pt>
                <c:pt idx="480">
                  <c:v>40214</c:v>
                </c:pt>
                <c:pt idx="481">
                  <c:v>40217</c:v>
                </c:pt>
                <c:pt idx="482">
                  <c:v>40218</c:v>
                </c:pt>
                <c:pt idx="483">
                  <c:v>40219</c:v>
                </c:pt>
                <c:pt idx="484">
                  <c:v>40220</c:v>
                </c:pt>
                <c:pt idx="485">
                  <c:v>40221</c:v>
                </c:pt>
                <c:pt idx="486">
                  <c:v>40224</c:v>
                </c:pt>
                <c:pt idx="487">
                  <c:v>40225</c:v>
                </c:pt>
                <c:pt idx="488">
                  <c:v>40226</c:v>
                </c:pt>
                <c:pt idx="489">
                  <c:v>40227</c:v>
                </c:pt>
                <c:pt idx="490">
                  <c:v>40228</c:v>
                </c:pt>
                <c:pt idx="491">
                  <c:v>40231</c:v>
                </c:pt>
                <c:pt idx="492">
                  <c:v>40232</c:v>
                </c:pt>
                <c:pt idx="493">
                  <c:v>40233</c:v>
                </c:pt>
                <c:pt idx="494">
                  <c:v>40234</c:v>
                </c:pt>
                <c:pt idx="495">
                  <c:v>40238</c:v>
                </c:pt>
                <c:pt idx="496">
                  <c:v>40239</c:v>
                </c:pt>
                <c:pt idx="497">
                  <c:v>40240</c:v>
                </c:pt>
                <c:pt idx="498">
                  <c:v>40241</c:v>
                </c:pt>
                <c:pt idx="499">
                  <c:v>40242</c:v>
                </c:pt>
                <c:pt idx="500">
                  <c:v>40245</c:v>
                </c:pt>
                <c:pt idx="501">
                  <c:v>40246</c:v>
                </c:pt>
                <c:pt idx="502">
                  <c:v>40247</c:v>
                </c:pt>
                <c:pt idx="503">
                  <c:v>40248</c:v>
                </c:pt>
                <c:pt idx="504">
                  <c:v>40249</c:v>
                </c:pt>
                <c:pt idx="505">
                  <c:v>40252</c:v>
                </c:pt>
                <c:pt idx="506">
                  <c:v>40254</c:v>
                </c:pt>
                <c:pt idx="507">
                  <c:v>40255</c:v>
                </c:pt>
                <c:pt idx="508">
                  <c:v>40256</c:v>
                </c:pt>
                <c:pt idx="509">
                  <c:v>40259</c:v>
                </c:pt>
                <c:pt idx="510">
                  <c:v>40260</c:v>
                </c:pt>
                <c:pt idx="511">
                  <c:v>40261</c:v>
                </c:pt>
                <c:pt idx="512">
                  <c:v>40262</c:v>
                </c:pt>
                <c:pt idx="513">
                  <c:v>40263</c:v>
                </c:pt>
                <c:pt idx="514">
                  <c:v>40266</c:v>
                </c:pt>
                <c:pt idx="515">
                  <c:v>40267</c:v>
                </c:pt>
                <c:pt idx="516">
                  <c:v>40268</c:v>
                </c:pt>
                <c:pt idx="517">
                  <c:v>40269</c:v>
                </c:pt>
                <c:pt idx="518">
                  <c:v>40269</c:v>
                </c:pt>
                <c:pt idx="519">
                  <c:v>40273</c:v>
                </c:pt>
                <c:pt idx="520">
                  <c:v>40274</c:v>
                </c:pt>
                <c:pt idx="521">
                  <c:v>40275</c:v>
                </c:pt>
                <c:pt idx="522">
                  <c:v>40276</c:v>
                </c:pt>
                <c:pt idx="523">
                  <c:v>40277</c:v>
                </c:pt>
                <c:pt idx="524">
                  <c:v>40280</c:v>
                </c:pt>
                <c:pt idx="525">
                  <c:v>40281</c:v>
                </c:pt>
                <c:pt idx="526">
                  <c:v>40282</c:v>
                </c:pt>
                <c:pt idx="527">
                  <c:v>40283</c:v>
                </c:pt>
                <c:pt idx="528">
                  <c:v>40284</c:v>
                </c:pt>
                <c:pt idx="529">
                  <c:v>40287</c:v>
                </c:pt>
                <c:pt idx="530">
                  <c:v>40288</c:v>
                </c:pt>
                <c:pt idx="531">
                  <c:v>40289</c:v>
                </c:pt>
                <c:pt idx="532">
                  <c:v>40290</c:v>
                </c:pt>
                <c:pt idx="533">
                  <c:v>40291</c:v>
                </c:pt>
                <c:pt idx="534">
                  <c:v>40294</c:v>
                </c:pt>
                <c:pt idx="535">
                  <c:v>40295</c:v>
                </c:pt>
                <c:pt idx="536">
                  <c:v>40296</c:v>
                </c:pt>
                <c:pt idx="537">
                  <c:v>40297</c:v>
                </c:pt>
                <c:pt idx="538">
                  <c:v>40298</c:v>
                </c:pt>
                <c:pt idx="539">
                  <c:v>40301</c:v>
                </c:pt>
                <c:pt idx="540">
                  <c:v>40302</c:v>
                </c:pt>
                <c:pt idx="541">
                  <c:v>40303</c:v>
                </c:pt>
                <c:pt idx="542">
                  <c:v>40304</c:v>
                </c:pt>
                <c:pt idx="543">
                  <c:v>40305</c:v>
                </c:pt>
                <c:pt idx="544">
                  <c:v>40308</c:v>
                </c:pt>
                <c:pt idx="545">
                  <c:v>40309</c:v>
                </c:pt>
                <c:pt idx="546">
                  <c:v>40310</c:v>
                </c:pt>
                <c:pt idx="547">
                  <c:v>40312</c:v>
                </c:pt>
                <c:pt idx="548">
                  <c:v>40315</c:v>
                </c:pt>
                <c:pt idx="549">
                  <c:v>40316</c:v>
                </c:pt>
                <c:pt idx="550">
                  <c:v>40317</c:v>
                </c:pt>
                <c:pt idx="551">
                  <c:v>40318</c:v>
                </c:pt>
                <c:pt idx="552">
                  <c:v>40319</c:v>
                </c:pt>
                <c:pt idx="553">
                  <c:v>40322</c:v>
                </c:pt>
                <c:pt idx="554">
                  <c:v>40323</c:v>
                </c:pt>
                <c:pt idx="555">
                  <c:v>40324</c:v>
                </c:pt>
                <c:pt idx="556">
                  <c:v>40325</c:v>
                </c:pt>
                <c:pt idx="557">
                  <c:v>40329</c:v>
                </c:pt>
                <c:pt idx="558">
                  <c:v>40330</c:v>
                </c:pt>
                <c:pt idx="559">
                  <c:v>40331</c:v>
                </c:pt>
                <c:pt idx="560">
                  <c:v>40332</c:v>
                </c:pt>
                <c:pt idx="561">
                  <c:v>40333</c:v>
                </c:pt>
                <c:pt idx="562">
                  <c:v>40336</c:v>
                </c:pt>
                <c:pt idx="563">
                  <c:v>40337</c:v>
                </c:pt>
                <c:pt idx="564">
                  <c:v>40338</c:v>
                </c:pt>
                <c:pt idx="565">
                  <c:v>40339</c:v>
                </c:pt>
                <c:pt idx="566">
                  <c:v>40340</c:v>
                </c:pt>
                <c:pt idx="567">
                  <c:v>40343</c:v>
                </c:pt>
                <c:pt idx="568">
                  <c:v>40344</c:v>
                </c:pt>
                <c:pt idx="569">
                  <c:v>40345</c:v>
                </c:pt>
                <c:pt idx="570">
                  <c:v>40346</c:v>
                </c:pt>
                <c:pt idx="571">
                  <c:v>40347</c:v>
                </c:pt>
                <c:pt idx="572">
                  <c:v>40350</c:v>
                </c:pt>
                <c:pt idx="573">
                  <c:v>40351</c:v>
                </c:pt>
                <c:pt idx="574">
                  <c:v>40352</c:v>
                </c:pt>
                <c:pt idx="575">
                  <c:v>40353</c:v>
                </c:pt>
                <c:pt idx="576">
                  <c:v>40354</c:v>
                </c:pt>
                <c:pt idx="577">
                  <c:v>40357</c:v>
                </c:pt>
                <c:pt idx="578">
                  <c:v>40360</c:v>
                </c:pt>
                <c:pt idx="579">
                  <c:v>40361</c:v>
                </c:pt>
                <c:pt idx="580">
                  <c:v>40364</c:v>
                </c:pt>
                <c:pt idx="581">
                  <c:v>40365</c:v>
                </c:pt>
                <c:pt idx="582">
                  <c:v>40366</c:v>
                </c:pt>
                <c:pt idx="583">
                  <c:v>40367</c:v>
                </c:pt>
                <c:pt idx="584">
                  <c:v>40368</c:v>
                </c:pt>
                <c:pt idx="585">
                  <c:v>40371</c:v>
                </c:pt>
                <c:pt idx="586">
                  <c:v>40372</c:v>
                </c:pt>
                <c:pt idx="587">
                  <c:v>40373</c:v>
                </c:pt>
                <c:pt idx="588">
                  <c:v>40374</c:v>
                </c:pt>
                <c:pt idx="589">
                  <c:v>40375</c:v>
                </c:pt>
                <c:pt idx="590">
                  <c:v>40378</c:v>
                </c:pt>
                <c:pt idx="591">
                  <c:v>40379</c:v>
                </c:pt>
                <c:pt idx="592">
                  <c:v>40380</c:v>
                </c:pt>
                <c:pt idx="593">
                  <c:v>40381</c:v>
                </c:pt>
                <c:pt idx="594">
                  <c:v>40382</c:v>
                </c:pt>
                <c:pt idx="595">
                  <c:v>40385</c:v>
                </c:pt>
                <c:pt idx="596">
                  <c:v>40386</c:v>
                </c:pt>
                <c:pt idx="597">
                  <c:v>40387</c:v>
                </c:pt>
                <c:pt idx="598">
                  <c:v>40388</c:v>
                </c:pt>
                <c:pt idx="599">
                  <c:v>40389</c:v>
                </c:pt>
                <c:pt idx="600">
                  <c:v>40393</c:v>
                </c:pt>
                <c:pt idx="601">
                  <c:v>40394</c:v>
                </c:pt>
                <c:pt idx="602">
                  <c:v>40395</c:v>
                </c:pt>
                <c:pt idx="603">
                  <c:v>40396</c:v>
                </c:pt>
                <c:pt idx="604">
                  <c:v>40399</c:v>
                </c:pt>
                <c:pt idx="605">
                  <c:v>40400</c:v>
                </c:pt>
                <c:pt idx="606">
                  <c:v>40401</c:v>
                </c:pt>
                <c:pt idx="607">
                  <c:v>40402</c:v>
                </c:pt>
                <c:pt idx="608">
                  <c:v>40403</c:v>
                </c:pt>
                <c:pt idx="609">
                  <c:v>40406</c:v>
                </c:pt>
                <c:pt idx="610">
                  <c:v>40408</c:v>
                </c:pt>
                <c:pt idx="611">
                  <c:v>40409</c:v>
                </c:pt>
                <c:pt idx="612">
                  <c:v>40410</c:v>
                </c:pt>
                <c:pt idx="613">
                  <c:v>40413</c:v>
                </c:pt>
                <c:pt idx="614">
                  <c:v>40414</c:v>
                </c:pt>
                <c:pt idx="615">
                  <c:v>40415</c:v>
                </c:pt>
                <c:pt idx="616">
                  <c:v>40416</c:v>
                </c:pt>
                <c:pt idx="617">
                  <c:v>40417</c:v>
                </c:pt>
                <c:pt idx="618">
                  <c:v>40420</c:v>
                </c:pt>
                <c:pt idx="619">
                  <c:v>40421</c:v>
                </c:pt>
                <c:pt idx="620">
                  <c:v>40422</c:v>
                </c:pt>
                <c:pt idx="621">
                  <c:v>40423</c:v>
                </c:pt>
                <c:pt idx="622">
                  <c:v>40424</c:v>
                </c:pt>
                <c:pt idx="623">
                  <c:v>40427</c:v>
                </c:pt>
                <c:pt idx="624">
                  <c:v>40428</c:v>
                </c:pt>
                <c:pt idx="625">
                  <c:v>40436</c:v>
                </c:pt>
                <c:pt idx="626">
                  <c:v>40437</c:v>
                </c:pt>
                <c:pt idx="627">
                  <c:v>40438</c:v>
                </c:pt>
                <c:pt idx="628">
                  <c:v>40441</c:v>
                </c:pt>
                <c:pt idx="629">
                  <c:v>40442</c:v>
                </c:pt>
                <c:pt idx="630">
                  <c:v>40443</c:v>
                </c:pt>
                <c:pt idx="631">
                  <c:v>40444</c:v>
                </c:pt>
                <c:pt idx="632">
                  <c:v>40445</c:v>
                </c:pt>
                <c:pt idx="633">
                  <c:v>40455</c:v>
                </c:pt>
                <c:pt idx="634">
                  <c:v>40456</c:v>
                </c:pt>
                <c:pt idx="635">
                  <c:v>40457</c:v>
                </c:pt>
                <c:pt idx="636">
                  <c:v>40458</c:v>
                </c:pt>
                <c:pt idx="637">
                  <c:v>40459</c:v>
                </c:pt>
                <c:pt idx="638">
                  <c:v>40462</c:v>
                </c:pt>
                <c:pt idx="639">
                  <c:v>40463</c:v>
                </c:pt>
                <c:pt idx="640">
                  <c:v>40464</c:v>
                </c:pt>
                <c:pt idx="641">
                  <c:v>40465</c:v>
                </c:pt>
                <c:pt idx="642">
                  <c:v>40466</c:v>
                </c:pt>
                <c:pt idx="643">
                  <c:v>40469</c:v>
                </c:pt>
                <c:pt idx="644">
                  <c:v>40470</c:v>
                </c:pt>
                <c:pt idx="645">
                  <c:v>40471</c:v>
                </c:pt>
                <c:pt idx="646">
                  <c:v>40472</c:v>
                </c:pt>
                <c:pt idx="647">
                  <c:v>40473</c:v>
                </c:pt>
                <c:pt idx="648">
                  <c:v>40476</c:v>
                </c:pt>
                <c:pt idx="649">
                  <c:v>40477</c:v>
                </c:pt>
                <c:pt idx="650">
                  <c:v>40478</c:v>
                </c:pt>
                <c:pt idx="651">
                  <c:v>40483</c:v>
                </c:pt>
                <c:pt idx="652">
                  <c:v>40484</c:v>
                </c:pt>
                <c:pt idx="653">
                  <c:v>40485</c:v>
                </c:pt>
                <c:pt idx="654">
                  <c:v>40486</c:v>
                </c:pt>
                <c:pt idx="655">
                  <c:v>40487</c:v>
                </c:pt>
                <c:pt idx="656">
                  <c:v>40490</c:v>
                </c:pt>
                <c:pt idx="657">
                  <c:v>40491</c:v>
                </c:pt>
                <c:pt idx="658">
                  <c:v>40492</c:v>
                </c:pt>
                <c:pt idx="659">
                  <c:v>40493</c:v>
                </c:pt>
                <c:pt idx="660">
                  <c:v>40494</c:v>
                </c:pt>
                <c:pt idx="661">
                  <c:v>40497</c:v>
                </c:pt>
                <c:pt idx="662">
                  <c:v>40498</c:v>
                </c:pt>
                <c:pt idx="663">
                  <c:v>40500</c:v>
                </c:pt>
                <c:pt idx="664">
                  <c:v>40501</c:v>
                </c:pt>
                <c:pt idx="665">
                  <c:v>40504</c:v>
                </c:pt>
                <c:pt idx="666">
                  <c:v>40505</c:v>
                </c:pt>
                <c:pt idx="667">
                  <c:v>40506</c:v>
                </c:pt>
                <c:pt idx="668">
                  <c:v>40507</c:v>
                </c:pt>
                <c:pt idx="669">
                  <c:v>40508</c:v>
                </c:pt>
                <c:pt idx="670">
                  <c:v>40511</c:v>
                </c:pt>
                <c:pt idx="671">
                  <c:v>40518</c:v>
                </c:pt>
                <c:pt idx="672">
                  <c:v>40520</c:v>
                </c:pt>
                <c:pt idx="673">
                  <c:v>40521</c:v>
                </c:pt>
                <c:pt idx="674">
                  <c:v>40522</c:v>
                </c:pt>
                <c:pt idx="675">
                  <c:v>40525</c:v>
                </c:pt>
                <c:pt idx="676">
                  <c:v>40526</c:v>
                </c:pt>
                <c:pt idx="677">
                  <c:v>40527</c:v>
                </c:pt>
                <c:pt idx="678">
                  <c:v>40528</c:v>
                </c:pt>
                <c:pt idx="679">
                  <c:v>40529</c:v>
                </c:pt>
                <c:pt idx="680">
                  <c:v>40532</c:v>
                </c:pt>
                <c:pt idx="681">
                  <c:v>40533</c:v>
                </c:pt>
                <c:pt idx="682">
                  <c:v>40534</c:v>
                </c:pt>
                <c:pt idx="683">
                  <c:v>40535</c:v>
                </c:pt>
                <c:pt idx="684">
                  <c:v>40539</c:v>
                </c:pt>
                <c:pt idx="685">
                  <c:v>40540</c:v>
                </c:pt>
                <c:pt idx="686">
                  <c:v>40541</c:v>
                </c:pt>
                <c:pt idx="687">
                  <c:v>40542</c:v>
                </c:pt>
                <c:pt idx="688">
                  <c:v>40546</c:v>
                </c:pt>
                <c:pt idx="689">
                  <c:v>40547</c:v>
                </c:pt>
                <c:pt idx="690">
                  <c:v>40548</c:v>
                </c:pt>
                <c:pt idx="691">
                  <c:v>40549</c:v>
                </c:pt>
                <c:pt idx="692">
                  <c:v>40550</c:v>
                </c:pt>
                <c:pt idx="693">
                  <c:v>40553</c:v>
                </c:pt>
                <c:pt idx="694">
                  <c:v>40554</c:v>
                </c:pt>
                <c:pt idx="695">
                  <c:v>40555</c:v>
                </c:pt>
                <c:pt idx="696">
                  <c:v>40556</c:v>
                </c:pt>
                <c:pt idx="697">
                  <c:v>40557</c:v>
                </c:pt>
                <c:pt idx="698">
                  <c:v>40560</c:v>
                </c:pt>
                <c:pt idx="699">
                  <c:v>40561</c:v>
                </c:pt>
                <c:pt idx="700">
                  <c:v>40562</c:v>
                </c:pt>
                <c:pt idx="701">
                  <c:v>40563</c:v>
                </c:pt>
                <c:pt idx="702">
                  <c:v>40564</c:v>
                </c:pt>
                <c:pt idx="703">
                  <c:v>40567</c:v>
                </c:pt>
                <c:pt idx="704">
                  <c:v>40568</c:v>
                </c:pt>
                <c:pt idx="705">
                  <c:v>40569</c:v>
                </c:pt>
                <c:pt idx="706">
                  <c:v>40570</c:v>
                </c:pt>
                <c:pt idx="707">
                  <c:v>40571</c:v>
                </c:pt>
                <c:pt idx="708">
                  <c:v>40574</c:v>
                </c:pt>
                <c:pt idx="709">
                  <c:v>40575</c:v>
                </c:pt>
                <c:pt idx="710">
                  <c:v>40576</c:v>
                </c:pt>
                <c:pt idx="711">
                  <c:v>40578</c:v>
                </c:pt>
                <c:pt idx="712">
                  <c:v>40581</c:v>
                </c:pt>
                <c:pt idx="713">
                  <c:v>40582</c:v>
                </c:pt>
                <c:pt idx="714">
                  <c:v>40583</c:v>
                </c:pt>
                <c:pt idx="715">
                  <c:v>40584</c:v>
                </c:pt>
                <c:pt idx="716">
                  <c:v>40585</c:v>
                </c:pt>
                <c:pt idx="717">
                  <c:v>40588</c:v>
                </c:pt>
                <c:pt idx="718">
                  <c:v>40590</c:v>
                </c:pt>
                <c:pt idx="719">
                  <c:v>40591</c:v>
                </c:pt>
                <c:pt idx="720">
                  <c:v>40592</c:v>
                </c:pt>
                <c:pt idx="721">
                  <c:v>40595</c:v>
                </c:pt>
                <c:pt idx="722">
                  <c:v>40596</c:v>
                </c:pt>
                <c:pt idx="723">
                  <c:v>40597</c:v>
                </c:pt>
                <c:pt idx="724">
                  <c:v>40598</c:v>
                </c:pt>
                <c:pt idx="725">
                  <c:v>40599</c:v>
                </c:pt>
                <c:pt idx="726">
                  <c:v>40602</c:v>
                </c:pt>
                <c:pt idx="727">
                  <c:v>40603</c:v>
                </c:pt>
                <c:pt idx="728">
                  <c:v>40604</c:v>
                </c:pt>
                <c:pt idx="729">
                  <c:v>40605</c:v>
                </c:pt>
                <c:pt idx="730">
                  <c:v>40606</c:v>
                </c:pt>
                <c:pt idx="731">
                  <c:v>40609</c:v>
                </c:pt>
                <c:pt idx="732">
                  <c:v>40610</c:v>
                </c:pt>
                <c:pt idx="733">
                  <c:v>40611</c:v>
                </c:pt>
                <c:pt idx="734">
                  <c:v>40612</c:v>
                </c:pt>
                <c:pt idx="735">
                  <c:v>40613</c:v>
                </c:pt>
                <c:pt idx="736">
                  <c:v>40616</c:v>
                </c:pt>
                <c:pt idx="737">
                  <c:v>40617</c:v>
                </c:pt>
                <c:pt idx="738">
                  <c:v>40618</c:v>
                </c:pt>
                <c:pt idx="739">
                  <c:v>40619</c:v>
                </c:pt>
                <c:pt idx="740">
                  <c:v>40620</c:v>
                </c:pt>
                <c:pt idx="741">
                  <c:v>40623</c:v>
                </c:pt>
                <c:pt idx="742">
                  <c:v>40624</c:v>
                </c:pt>
                <c:pt idx="743">
                  <c:v>40625</c:v>
                </c:pt>
                <c:pt idx="744">
                  <c:v>40626</c:v>
                </c:pt>
                <c:pt idx="745">
                  <c:v>40627</c:v>
                </c:pt>
                <c:pt idx="746">
                  <c:v>40630</c:v>
                </c:pt>
                <c:pt idx="747">
                  <c:v>40631</c:v>
                </c:pt>
                <c:pt idx="748">
                  <c:v>40632</c:v>
                </c:pt>
                <c:pt idx="749">
                  <c:v>40633</c:v>
                </c:pt>
                <c:pt idx="750">
                  <c:v>40634</c:v>
                </c:pt>
                <c:pt idx="751">
                  <c:v>40637</c:v>
                </c:pt>
                <c:pt idx="752">
                  <c:v>40638</c:v>
                </c:pt>
                <c:pt idx="753">
                  <c:v>40639</c:v>
                </c:pt>
                <c:pt idx="754">
                  <c:v>40640</c:v>
                </c:pt>
                <c:pt idx="755">
                  <c:v>40641</c:v>
                </c:pt>
                <c:pt idx="756">
                  <c:v>40644</c:v>
                </c:pt>
                <c:pt idx="757">
                  <c:v>40645</c:v>
                </c:pt>
                <c:pt idx="758">
                  <c:v>40646</c:v>
                </c:pt>
                <c:pt idx="759">
                  <c:v>40647</c:v>
                </c:pt>
                <c:pt idx="760">
                  <c:v>40648</c:v>
                </c:pt>
                <c:pt idx="761">
                  <c:v>40651</c:v>
                </c:pt>
                <c:pt idx="762">
                  <c:v>40652</c:v>
                </c:pt>
                <c:pt idx="763">
                  <c:v>40653</c:v>
                </c:pt>
                <c:pt idx="764">
                  <c:v>40654</c:v>
                </c:pt>
                <c:pt idx="765">
                  <c:v>40658</c:v>
                </c:pt>
                <c:pt idx="766">
                  <c:v>40659</c:v>
                </c:pt>
                <c:pt idx="767">
                  <c:v>40660</c:v>
                </c:pt>
                <c:pt idx="768">
                  <c:v>40661</c:v>
                </c:pt>
                <c:pt idx="769">
                  <c:v>40662</c:v>
                </c:pt>
                <c:pt idx="770">
                  <c:v>40665</c:v>
                </c:pt>
                <c:pt idx="771">
                  <c:v>40666</c:v>
                </c:pt>
                <c:pt idx="772">
                  <c:v>40667</c:v>
                </c:pt>
                <c:pt idx="773">
                  <c:v>40668</c:v>
                </c:pt>
                <c:pt idx="774">
                  <c:v>40669</c:v>
                </c:pt>
                <c:pt idx="775">
                  <c:v>40672</c:v>
                </c:pt>
                <c:pt idx="776">
                  <c:v>40673</c:v>
                </c:pt>
                <c:pt idx="777">
                  <c:v>40674</c:v>
                </c:pt>
                <c:pt idx="778">
                  <c:v>40675</c:v>
                </c:pt>
                <c:pt idx="779">
                  <c:v>40676</c:v>
                </c:pt>
                <c:pt idx="780">
                  <c:v>40679</c:v>
                </c:pt>
                <c:pt idx="781">
                  <c:v>40681</c:v>
                </c:pt>
                <c:pt idx="782">
                  <c:v>40682</c:v>
                </c:pt>
                <c:pt idx="783">
                  <c:v>40683</c:v>
                </c:pt>
                <c:pt idx="784">
                  <c:v>40686</c:v>
                </c:pt>
                <c:pt idx="785">
                  <c:v>40687</c:v>
                </c:pt>
                <c:pt idx="786">
                  <c:v>40688</c:v>
                </c:pt>
                <c:pt idx="787" formatCode="m/d/yyyy">
                  <c:v>40689</c:v>
                </c:pt>
                <c:pt idx="788" formatCode="m/d/yyyy">
                  <c:v>40690</c:v>
                </c:pt>
                <c:pt idx="789" formatCode="m/d/yyyy">
                  <c:v>40693</c:v>
                </c:pt>
                <c:pt idx="790" formatCode="m/d/yyyy">
                  <c:v>40694</c:v>
                </c:pt>
                <c:pt idx="791" formatCode="m/d/yyyy">
                  <c:v>40695</c:v>
                </c:pt>
                <c:pt idx="792" formatCode="m/d/yyyy">
                  <c:v>40697</c:v>
                </c:pt>
                <c:pt idx="793" formatCode="m/d/yyyy">
                  <c:v>40700</c:v>
                </c:pt>
                <c:pt idx="794" formatCode="m/d/yyyy">
                  <c:v>40701</c:v>
                </c:pt>
                <c:pt idx="795" formatCode="m/d/yyyy">
                  <c:v>40702</c:v>
                </c:pt>
                <c:pt idx="796" formatCode="m/d/yyyy">
                  <c:v>40703</c:v>
                </c:pt>
                <c:pt idx="797" formatCode="m/d/yyyy">
                  <c:v>40704</c:v>
                </c:pt>
                <c:pt idx="798" formatCode="m/d/yyyy">
                  <c:v>40707</c:v>
                </c:pt>
                <c:pt idx="799" formatCode="m/d/yyyy">
                  <c:v>40708</c:v>
                </c:pt>
                <c:pt idx="800" formatCode="m/d/yyyy">
                  <c:v>40709</c:v>
                </c:pt>
                <c:pt idx="801" formatCode="m/d/yyyy">
                  <c:v>40710</c:v>
                </c:pt>
                <c:pt idx="802" formatCode="m/d/yyyy">
                  <c:v>40711</c:v>
                </c:pt>
                <c:pt idx="803" formatCode="m/d/yyyy">
                  <c:v>40714</c:v>
                </c:pt>
                <c:pt idx="804" formatCode="m/d/yyyy">
                  <c:v>40715</c:v>
                </c:pt>
                <c:pt idx="805" formatCode="m/d/yyyy">
                  <c:v>40716</c:v>
                </c:pt>
                <c:pt idx="806" formatCode="m/d/yyyy">
                  <c:v>40717</c:v>
                </c:pt>
                <c:pt idx="807" formatCode="m/d/yyyy">
                  <c:v>40718</c:v>
                </c:pt>
                <c:pt idx="808" formatCode="m/d/yyyy">
                  <c:v>40721</c:v>
                </c:pt>
                <c:pt idx="809" formatCode="m/d/yyyy">
                  <c:v>40722</c:v>
                </c:pt>
                <c:pt idx="810" formatCode="m/d/yyyy">
                  <c:v>40724</c:v>
                </c:pt>
                <c:pt idx="811" formatCode="m/d/yyyy">
                  <c:v>40725</c:v>
                </c:pt>
                <c:pt idx="812" formatCode="m/d/yyyy">
                  <c:v>40728</c:v>
                </c:pt>
                <c:pt idx="813" formatCode="m/d/yyyy">
                  <c:v>40729</c:v>
                </c:pt>
                <c:pt idx="814" formatCode="m/d/yyyy">
                  <c:v>40730</c:v>
                </c:pt>
                <c:pt idx="815" formatCode="m/d/yyyy">
                  <c:v>40731</c:v>
                </c:pt>
                <c:pt idx="816" formatCode="m/d/yyyy">
                  <c:v>40732</c:v>
                </c:pt>
                <c:pt idx="817" formatCode="m/d/yyyy">
                  <c:v>40735</c:v>
                </c:pt>
                <c:pt idx="818" formatCode="m/d/yyyy">
                  <c:v>40736</c:v>
                </c:pt>
                <c:pt idx="819" formatCode="m/d/yyyy">
                  <c:v>40737</c:v>
                </c:pt>
                <c:pt idx="820" formatCode="m/d/yyyy">
                  <c:v>40738</c:v>
                </c:pt>
                <c:pt idx="821" formatCode="m/d/yyyy">
                  <c:v>40739</c:v>
                </c:pt>
                <c:pt idx="822" formatCode="m/d/yyyy">
                  <c:v>40742</c:v>
                </c:pt>
                <c:pt idx="823" formatCode="m/d/yyyy">
                  <c:v>40743</c:v>
                </c:pt>
                <c:pt idx="824" formatCode="m/d/yyyy">
                  <c:v>40744</c:v>
                </c:pt>
                <c:pt idx="825" formatCode="m/d/yyyy">
                  <c:v>40745</c:v>
                </c:pt>
                <c:pt idx="826" formatCode="m/d/yyyy">
                  <c:v>40746</c:v>
                </c:pt>
                <c:pt idx="827" formatCode="m/d/yyyy">
                  <c:v>40749</c:v>
                </c:pt>
                <c:pt idx="828" formatCode="m/d/yyyy">
                  <c:v>40750</c:v>
                </c:pt>
                <c:pt idx="829" formatCode="m/d/yyyy">
                  <c:v>40751</c:v>
                </c:pt>
                <c:pt idx="830" formatCode="m/d/yyyy">
                  <c:v>40752</c:v>
                </c:pt>
                <c:pt idx="831" formatCode="m/d/yyyy">
                  <c:v>40753</c:v>
                </c:pt>
                <c:pt idx="832" formatCode="m/d/yyyy">
                  <c:v>40756</c:v>
                </c:pt>
                <c:pt idx="833" formatCode="m/d/yyyy">
                  <c:v>40757</c:v>
                </c:pt>
                <c:pt idx="834" formatCode="m/d/yyyy">
                  <c:v>40758</c:v>
                </c:pt>
                <c:pt idx="835" formatCode="m/d/yyyy">
                  <c:v>40759</c:v>
                </c:pt>
                <c:pt idx="836" formatCode="m/d/yyyy">
                  <c:v>40760</c:v>
                </c:pt>
                <c:pt idx="837" formatCode="m/d/yyyy">
                  <c:v>40763</c:v>
                </c:pt>
                <c:pt idx="838" formatCode="m/d/yyyy">
                  <c:v>40764</c:v>
                </c:pt>
                <c:pt idx="839" formatCode="m/d/yyyy">
                  <c:v>40765</c:v>
                </c:pt>
                <c:pt idx="840" formatCode="m/d/yyyy">
                  <c:v>40766</c:v>
                </c:pt>
                <c:pt idx="841" formatCode="m/d/yyyy">
                  <c:v>40767</c:v>
                </c:pt>
                <c:pt idx="842" formatCode="m/d/yyyy">
                  <c:v>40770</c:v>
                </c:pt>
                <c:pt idx="843" formatCode="m/d/yyyy">
                  <c:v>40771</c:v>
                </c:pt>
                <c:pt idx="844" formatCode="m/d/yyyy">
                  <c:v>40773</c:v>
                </c:pt>
                <c:pt idx="845" formatCode="m/d/yyyy">
                  <c:v>40774</c:v>
                </c:pt>
                <c:pt idx="846" formatCode="m/d/yyyy">
                  <c:v>40777</c:v>
                </c:pt>
                <c:pt idx="847" formatCode="m/d/yyyy">
                  <c:v>40778</c:v>
                </c:pt>
                <c:pt idx="848" formatCode="m/d/yyyy">
                  <c:v>40779</c:v>
                </c:pt>
                <c:pt idx="849" formatCode="m/d/yyyy">
                  <c:v>40780</c:v>
                </c:pt>
                <c:pt idx="850" formatCode="m/d/yyyy">
                  <c:v>40781</c:v>
                </c:pt>
                <c:pt idx="851" formatCode="m/d/yyyy">
                  <c:v>40788</c:v>
                </c:pt>
                <c:pt idx="852" formatCode="m/d/yyyy">
                  <c:v>40791</c:v>
                </c:pt>
                <c:pt idx="853" formatCode="m/d/yyyy">
                  <c:v>40792</c:v>
                </c:pt>
                <c:pt idx="854" formatCode="m/d/yyyy">
                  <c:v>40793</c:v>
                </c:pt>
                <c:pt idx="855" formatCode="m/d/yyyy">
                  <c:v>40794</c:v>
                </c:pt>
                <c:pt idx="856" formatCode="m/d/yyyy">
                  <c:v>40795</c:v>
                </c:pt>
                <c:pt idx="857" formatCode="m/d/yyyy">
                  <c:v>40798</c:v>
                </c:pt>
                <c:pt idx="858" formatCode="m/d/yyyy">
                  <c:v>40799</c:v>
                </c:pt>
                <c:pt idx="859" formatCode="m/d/yyyy">
                  <c:v>40800</c:v>
                </c:pt>
                <c:pt idx="860" formatCode="m/d/yyyy">
                  <c:v>40801</c:v>
                </c:pt>
                <c:pt idx="861" formatCode="m/d/yyyy">
                  <c:v>40802</c:v>
                </c:pt>
                <c:pt idx="862" formatCode="m/d/yyyy">
                  <c:v>40805</c:v>
                </c:pt>
                <c:pt idx="863" formatCode="m/d/yyyy">
                  <c:v>40806</c:v>
                </c:pt>
                <c:pt idx="864" formatCode="m/d/yyyy">
                  <c:v>40807</c:v>
                </c:pt>
                <c:pt idx="865" formatCode="m/d/yyyy">
                  <c:v>40808</c:v>
                </c:pt>
                <c:pt idx="866" formatCode="m/d/yyyy">
                  <c:v>40809</c:v>
                </c:pt>
                <c:pt idx="867" formatCode="m/d/yyyy">
                  <c:v>40812</c:v>
                </c:pt>
                <c:pt idx="868" formatCode="m/d/yyyy">
                  <c:v>40813</c:v>
                </c:pt>
                <c:pt idx="869" formatCode="m/d/yyyy">
                  <c:v>40814</c:v>
                </c:pt>
                <c:pt idx="870" formatCode="m/d/yyyy">
                  <c:v>40815</c:v>
                </c:pt>
                <c:pt idx="871" formatCode="m/d/yyyy">
                  <c:v>40816</c:v>
                </c:pt>
                <c:pt idx="872" formatCode="m/d/yyyy">
                  <c:v>40819</c:v>
                </c:pt>
                <c:pt idx="873" formatCode="m/d/yyyy">
                  <c:v>40820</c:v>
                </c:pt>
                <c:pt idx="874" formatCode="m/d/yyyy">
                  <c:v>40821</c:v>
                </c:pt>
                <c:pt idx="875" formatCode="m/d/yyyy">
                  <c:v>40822</c:v>
                </c:pt>
                <c:pt idx="876" formatCode="m/d/yyyy">
                  <c:v>40823</c:v>
                </c:pt>
                <c:pt idx="877" formatCode="m/d/yyyy">
                  <c:v>40826</c:v>
                </c:pt>
                <c:pt idx="878" formatCode="m/d/yyyy">
                  <c:v>40827</c:v>
                </c:pt>
                <c:pt idx="879" formatCode="m/d/yyyy">
                  <c:v>40828</c:v>
                </c:pt>
                <c:pt idx="880" formatCode="m/d/yyyy">
                  <c:v>40829</c:v>
                </c:pt>
                <c:pt idx="881" formatCode="m/d/yyyy">
                  <c:v>40830</c:v>
                </c:pt>
                <c:pt idx="882" formatCode="m/d/yyyy">
                  <c:v>40833</c:v>
                </c:pt>
                <c:pt idx="883" formatCode="m/d/yyyy">
                  <c:v>40834</c:v>
                </c:pt>
                <c:pt idx="884" formatCode="m/d/yyyy">
                  <c:v>40835</c:v>
                </c:pt>
                <c:pt idx="885" formatCode="m/d/yyyy">
                  <c:v>40836</c:v>
                </c:pt>
                <c:pt idx="886" formatCode="m/d/yyyy">
                  <c:v>40837</c:v>
                </c:pt>
                <c:pt idx="887" formatCode="m/d/yyyy">
                  <c:v>40840</c:v>
                </c:pt>
                <c:pt idx="888" formatCode="m/d/yyyy">
                  <c:v>40841</c:v>
                </c:pt>
                <c:pt idx="889" formatCode="m/d/yyyy">
                  <c:v>40842</c:v>
                </c:pt>
                <c:pt idx="890" formatCode="m/d/yyyy">
                  <c:v>40843</c:v>
                </c:pt>
                <c:pt idx="891" formatCode="m/d/yyyy">
                  <c:v>40844</c:v>
                </c:pt>
                <c:pt idx="892" formatCode="m/d/yyyy">
                  <c:v>40847</c:v>
                </c:pt>
                <c:pt idx="893" formatCode="m/d/yyyy">
                  <c:v>40848</c:v>
                </c:pt>
                <c:pt idx="894" formatCode="m/d/yyyy">
                  <c:v>40849</c:v>
                </c:pt>
                <c:pt idx="895" formatCode="m/d/yyyy">
                  <c:v>40850</c:v>
                </c:pt>
                <c:pt idx="896" formatCode="m/d/yyyy">
                  <c:v>40851</c:v>
                </c:pt>
                <c:pt idx="897" formatCode="m/d/yyyy">
                  <c:v>40854</c:v>
                </c:pt>
                <c:pt idx="898" formatCode="m/d/yyyy">
                  <c:v>40855</c:v>
                </c:pt>
                <c:pt idx="899" formatCode="m/d/yyyy">
                  <c:v>40856</c:v>
                </c:pt>
                <c:pt idx="900" formatCode="m/d/yyyy">
                  <c:v>40857</c:v>
                </c:pt>
                <c:pt idx="901" formatCode="m/d/yyyy">
                  <c:v>40858</c:v>
                </c:pt>
                <c:pt idx="902" formatCode="m/d/yyyy">
                  <c:v>40861</c:v>
                </c:pt>
                <c:pt idx="903" formatCode="m/d/yyyy">
                  <c:v>40862</c:v>
                </c:pt>
                <c:pt idx="904" formatCode="m/d/yyyy">
                  <c:v>40863</c:v>
                </c:pt>
                <c:pt idx="905" formatCode="m/d/yyyy">
                  <c:v>40864</c:v>
                </c:pt>
                <c:pt idx="906" formatCode="m/d/yyyy">
                  <c:v>40865</c:v>
                </c:pt>
                <c:pt idx="907" formatCode="m/d/yyyy">
                  <c:v>40868</c:v>
                </c:pt>
                <c:pt idx="908" formatCode="m/d/yyyy">
                  <c:v>40869</c:v>
                </c:pt>
                <c:pt idx="909" formatCode="m/d/yyyy">
                  <c:v>40870</c:v>
                </c:pt>
                <c:pt idx="910" formatCode="m/d/yyyy">
                  <c:v>40872</c:v>
                </c:pt>
                <c:pt idx="911" formatCode="m/d/yyyy">
                  <c:v>40875</c:v>
                </c:pt>
                <c:pt idx="912" formatCode="m/d/yyyy">
                  <c:v>40876</c:v>
                </c:pt>
                <c:pt idx="913" formatCode="m/d/yyyy">
                  <c:v>40877</c:v>
                </c:pt>
                <c:pt idx="914" formatCode="m/d/yyyy">
                  <c:v>40878</c:v>
                </c:pt>
                <c:pt idx="915" formatCode="m/d/yyyy">
                  <c:v>40879</c:v>
                </c:pt>
                <c:pt idx="916" formatCode="m/d/yyyy">
                  <c:v>40882</c:v>
                </c:pt>
                <c:pt idx="917" formatCode="m/d/yyyy">
                  <c:v>40883</c:v>
                </c:pt>
                <c:pt idx="918" formatCode="m/d/yyyy">
                  <c:v>40884</c:v>
                </c:pt>
                <c:pt idx="919" formatCode="m/d/yyyy">
                  <c:v>40885</c:v>
                </c:pt>
                <c:pt idx="920" formatCode="m/d/yyyy">
                  <c:v>40886</c:v>
                </c:pt>
                <c:pt idx="921" formatCode="m/d/yyyy">
                  <c:v>40889</c:v>
                </c:pt>
                <c:pt idx="922" formatCode="m/d/yyyy">
                  <c:v>40890</c:v>
                </c:pt>
                <c:pt idx="923" formatCode="m/d/yyyy">
                  <c:v>40891</c:v>
                </c:pt>
                <c:pt idx="924" formatCode="m/d/yyyy">
                  <c:v>40892</c:v>
                </c:pt>
                <c:pt idx="925" formatCode="m/d/yyyy">
                  <c:v>40893</c:v>
                </c:pt>
                <c:pt idx="926" formatCode="m/d/yyyy">
                  <c:v>40896</c:v>
                </c:pt>
                <c:pt idx="927" formatCode="m/d/yyyy">
                  <c:v>40897</c:v>
                </c:pt>
                <c:pt idx="928" formatCode="m/d/yyyy">
                  <c:v>40898</c:v>
                </c:pt>
                <c:pt idx="929" formatCode="m/d/yyyy">
                  <c:v>40899</c:v>
                </c:pt>
                <c:pt idx="930" formatCode="m/d/yyyy">
                  <c:v>40900</c:v>
                </c:pt>
                <c:pt idx="931" formatCode="m/d/yyyy">
                  <c:v>40904</c:v>
                </c:pt>
                <c:pt idx="932" formatCode="m/d/yyyy">
                  <c:v>40905</c:v>
                </c:pt>
                <c:pt idx="933" formatCode="m/d/yyyy">
                  <c:v>40906</c:v>
                </c:pt>
                <c:pt idx="934" formatCode="m/d/yyyy">
                  <c:v>40907</c:v>
                </c:pt>
                <c:pt idx="935" formatCode="m/d/yyyy">
                  <c:v>40911</c:v>
                </c:pt>
                <c:pt idx="936" formatCode="m/d/yyyy">
                  <c:v>40912</c:v>
                </c:pt>
                <c:pt idx="937" formatCode="m/d/yyyy">
                  <c:v>40913</c:v>
                </c:pt>
                <c:pt idx="938" formatCode="m/d/yyyy">
                  <c:v>40914</c:v>
                </c:pt>
                <c:pt idx="939" formatCode="m/d/yyyy">
                  <c:v>40917</c:v>
                </c:pt>
                <c:pt idx="940" formatCode="m/d/yyyy">
                  <c:v>40918</c:v>
                </c:pt>
                <c:pt idx="941" formatCode="m/d/yyyy">
                  <c:v>40919</c:v>
                </c:pt>
                <c:pt idx="942" formatCode="m/d/yyyy">
                  <c:v>40920</c:v>
                </c:pt>
                <c:pt idx="943" formatCode="m/d/yyyy">
                  <c:v>40921</c:v>
                </c:pt>
                <c:pt idx="944" formatCode="m/d/yyyy">
                  <c:v>40924</c:v>
                </c:pt>
                <c:pt idx="945" formatCode="m/d/yyyy">
                  <c:v>40925</c:v>
                </c:pt>
                <c:pt idx="946" formatCode="m/d/yyyy">
                  <c:v>40926</c:v>
                </c:pt>
                <c:pt idx="947" formatCode="m/d/yyyy">
                  <c:v>40927</c:v>
                </c:pt>
                <c:pt idx="948" formatCode="m/d/yyyy">
                  <c:v>40928</c:v>
                </c:pt>
                <c:pt idx="949" formatCode="m/d/yyyy">
                  <c:v>40932</c:v>
                </c:pt>
                <c:pt idx="950" formatCode="m/d/yyyy">
                  <c:v>40933</c:v>
                </c:pt>
                <c:pt idx="951" formatCode="m/d/yyyy">
                  <c:v>40934</c:v>
                </c:pt>
                <c:pt idx="952" formatCode="m/d/yyyy">
                  <c:v>40935</c:v>
                </c:pt>
                <c:pt idx="953" formatCode="m/d/yyyy">
                  <c:v>40938</c:v>
                </c:pt>
                <c:pt idx="954" formatCode="m/d/yyyy">
                  <c:v>40939</c:v>
                </c:pt>
                <c:pt idx="955" formatCode="m/d/yyyy">
                  <c:v>40940</c:v>
                </c:pt>
                <c:pt idx="956" formatCode="m/d/yyyy">
                  <c:v>40941</c:v>
                </c:pt>
                <c:pt idx="957" formatCode="m/d/yyyy">
                  <c:v>40942</c:v>
                </c:pt>
                <c:pt idx="958" formatCode="m/d/yyyy">
                  <c:v>40945</c:v>
                </c:pt>
                <c:pt idx="959" formatCode="m/d/yyyy">
                  <c:v>40946</c:v>
                </c:pt>
                <c:pt idx="960" formatCode="m/d/yyyy">
                  <c:v>40947</c:v>
                </c:pt>
                <c:pt idx="961" formatCode="m/d/yyyy">
                  <c:v>40948</c:v>
                </c:pt>
                <c:pt idx="962" formatCode="m/d/yyyy">
                  <c:v>40949</c:v>
                </c:pt>
                <c:pt idx="963" formatCode="m/d/yyyy">
                  <c:v>40952</c:v>
                </c:pt>
                <c:pt idx="964" formatCode="m/d/yyyy">
                  <c:v>40953</c:v>
                </c:pt>
                <c:pt idx="965" formatCode="m/d/yyyy">
                  <c:v>40954</c:v>
                </c:pt>
                <c:pt idx="966" formatCode="m/d/yyyy">
                  <c:v>40955</c:v>
                </c:pt>
                <c:pt idx="967" formatCode="m/d/yyyy">
                  <c:v>40956</c:v>
                </c:pt>
                <c:pt idx="968" formatCode="m/d/yyyy">
                  <c:v>40960</c:v>
                </c:pt>
                <c:pt idx="969" formatCode="m/d/yyyy">
                  <c:v>40961</c:v>
                </c:pt>
                <c:pt idx="970" formatCode="m/d/yyyy">
                  <c:v>40962</c:v>
                </c:pt>
                <c:pt idx="971" formatCode="m/d/yyyy">
                  <c:v>40963</c:v>
                </c:pt>
                <c:pt idx="972" formatCode="m/d/yyyy">
                  <c:v>40966</c:v>
                </c:pt>
                <c:pt idx="973" formatCode="m/d/yyyy">
                  <c:v>40967</c:v>
                </c:pt>
                <c:pt idx="974" formatCode="m/d/yyyy">
                  <c:v>40968</c:v>
                </c:pt>
                <c:pt idx="975" formatCode="m/d/yyyy">
                  <c:v>40969</c:v>
                </c:pt>
                <c:pt idx="976" formatCode="m/d/yyyy">
                  <c:v>40970</c:v>
                </c:pt>
                <c:pt idx="977" formatCode="m/d/yyyy">
                  <c:v>40973</c:v>
                </c:pt>
                <c:pt idx="978" formatCode="m/d/yyyy">
                  <c:v>40974</c:v>
                </c:pt>
                <c:pt idx="979" formatCode="m/d/yyyy">
                  <c:v>40975</c:v>
                </c:pt>
                <c:pt idx="980" formatCode="m/d/yyyy">
                  <c:v>40976</c:v>
                </c:pt>
                <c:pt idx="981" formatCode="m/d/yyyy">
                  <c:v>40977</c:v>
                </c:pt>
                <c:pt idx="982" formatCode="m/d/yyyy">
                  <c:v>40980</c:v>
                </c:pt>
                <c:pt idx="983" formatCode="m/d/yyyy">
                  <c:v>40981</c:v>
                </c:pt>
                <c:pt idx="984" formatCode="m/d/yyyy">
                  <c:v>40982</c:v>
                </c:pt>
                <c:pt idx="985" formatCode="m/d/yyyy">
                  <c:v>40983</c:v>
                </c:pt>
                <c:pt idx="986" formatCode="m/d/yyyy">
                  <c:v>40984</c:v>
                </c:pt>
                <c:pt idx="987" formatCode="m/d/yyyy">
                  <c:v>40987</c:v>
                </c:pt>
                <c:pt idx="988" formatCode="m/d/yyyy">
                  <c:v>40988</c:v>
                </c:pt>
                <c:pt idx="989" formatCode="m/d/yyyy">
                  <c:v>40989</c:v>
                </c:pt>
                <c:pt idx="990" formatCode="m/d/yyyy">
                  <c:v>40990</c:v>
                </c:pt>
                <c:pt idx="991" formatCode="m/d/yyyy">
                  <c:v>40994</c:v>
                </c:pt>
                <c:pt idx="992" formatCode="m/d/yyyy">
                  <c:v>40995</c:v>
                </c:pt>
                <c:pt idx="993" formatCode="m/d/yyyy">
                  <c:v>40996</c:v>
                </c:pt>
                <c:pt idx="994" formatCode="m/d/yyyy">
                  <c:v>40997</c:v>
                </c:pt>
                <c:pt idx="995" formatCode="m/d/yyyy">
                  <c:v>40998</c:v>
                </c:pt>
                <c:pt idx="996" formatCode="m/d/yyyy">
                  <c:v>41001</c:v>
                </c:pt>
                <c:pt idx="997" formatCode="m/d/yyyy">
                  <c:v>41002</c:v>
                </c:pt>
                <c:pt idx="998" formatCode="m/d/yyyy">
                  <c:v>41003</c:v>
                </c:pt>
                <c:pt idx="999" formatCode="m/d/yyyy">
                  <c:v>41004</c:v>
                </c:pt>
                <c:pt idx="1000" formatCode="m/d/yyyy">
                  <c:v>41008</c:v>
                </c:pt>
                <c:pt idx="1001" formatCode="m/d/yyyy">
                  <c:v>41009</c:v>
                </c:pt>
                <c:pt idx="1002" formatCode="m/d/yyyy">
                  <c:v>41010</c:v>
                </c:pt>
                <c:pt idx="1003" formatCode="m/d/yyyy">
                  <c:v>41011</c:v>
                </c:pt>
                <c:pt idx="1004" formatCode="m/d/yyyy">
                  <c:v>41012</c:v>
                </c:pt>
                <c:pt idx="1005" formatCode="m/d/yyyy">
                  <c:v>41015</c:v>
                </c:pt>
                <c:pt idx="1006" formatCode="m/d/yyyy">
                  <c:v>41016</c:v>
                </c:pt>
                <c:pt idx="1007" formatCode="m/d/yyyy">
                  <c:v>41017</c:v>
                </c:pt>
                <c:pt idx="1008" formatCode="m/d/yyyy">
                  <c:v>41018</c:v>
                </c:pt>
                <c:pt idx="1009" formatCode="m/d/yyyy">
                  <c:v>41019</c:v>
                </c:pt>
                <c:pt idx="1010" formatCode="m/d/yyyy">
                  <c:v>41022</c:v>
                </c:pt>
                <c:pt idx="1011" formatCode="m/d/yyyy">
                  <c:v>41023</c:v>
                </c:pt>
                <c:pt idx="1012" formatCode="m/d/yyyy">
                  <c:v>41024</c:v>
                </c:pt>
                <c:pt idx="1013" formatCode="m/d/yyyy">
                  <c:v>41025</c:v>
                </c:pt>
                <c:pt idx="1014" formatCode="m/d/yyyy">
                  <c:v>41026</c:v>
                </c:pt>
                <c:pt idx="1015" formatCode="m/d/yyyy">
                  <c:v>41029</c:v>
                </c:pt>
                <c:pt idx="1016" formatCode="m/d/yyyy">
                  <c:v>41030</c:v>
                </c:pt>
                <c:pt idx="1017" formatCode="m/d/yyyy">
                  <c:v>41031</c:v>
                </c:pt>
                <c:pt idx="1018" formatCode="m/d/yyyy">
                  <c:v>41032</c:v>
                </c:pt>
                <c:pt idx="1019" formatCode="m/d/yyyy">
                  <c:v>41033</c:v>
                </c:pt>
                <c:pt idx="1020" formatCode="m/d/yyyy">
                  <c:v>41036</c:v>
                </c:pt>
                <c:pt idx="1021" formatCode="m/d/yyyy">
                  <c:v>41037</c:v>
                </c:pt>
                <c:pt idx="1022" formatCode="m/d/yyyy">
                  <c:v>41038</c:v>
                </c:pt>
                <c:pt idx="1023" formatCode="m/d/yyyy">
                  <c:v>41039</c:v>
                </c:pt>
                <c:pt idx="1024" formatCode="m/d/yyyy">
                  <c:v>41040</c:v>
                </c:pt>
                <c:pt idx="1025" formatCode="m/d/yyyy">
                  <c:v>41043</c:v>
                </c:pt>
                <c:pt idx="1026" formatCode="m/d/yyyy">
                  <c:v>41044</c:v>
                </c:pt>
                <c:pt idx="1027" formatCode="m/d/yyyy">
                  <c:v>41045</c:v>
                </c:pt>
                <c:pt idx="1028" formatCode="m/d/yyyy">
                  <c:v>41050</c:v>
                </c:pt>
                <c:pt idx="1029" formatCode="m/d/yyyy">
                  <c:v>41051</c:v>
                </c:pt>
                <c:pt idx="1030" formatCode="m/d/yyyy">
                  <c:v>41052</c:v>
                </c:pt>
                <c:pt idx="1031" formatCode="m/d/yyyy">
                  <c:v>41053</c:v>
                </c:pt>
                <c:pt idx="1032" formatCode="m/d/yyyy">
                  <c:v>41054</c:v>
                </c:pt>
                <c:pt idx="1033" formatCode="m/d/yyyy">
                  <c:v>41057</c:v>
                </c:pt>
                <c:pt idx="1034" formatCode="m/d/yyyy">
                  <c:v>41058</c:v>
                </c:pt>
                <c:pt idx="1035" formatCode="m/d/yyyy">
                  <c:v>41059</c:v>
                </c:pt>
                <c:pt idx="1036" formatCode="m/d/yyyy">
                  <c:v>41060</c:v>
                </c:pt>
                <c:pt idx="1037" formatCode="m/d/yyyy">
                  <c:v>41061</c:v>
                </c:pt>
                <c:pt idx="1038" formatCode="m/d/yyyy">
                  <c:v>41064</c:v>
                </c:pt>
                <c:pt idx="1039" formatCode="m/d/yyyy">
                  <c:v>41065</c:v>
                </c:pt>
                <c:pt idx="1040" formatCode="m/d/yyyy">
                  <c:v>41066</c:v>
                </c:pt>
                <c:pt idx="1041" formatCode="m/d/yyyy">
                  <c:v>41067</c:v>
                </c:pt>
                <c:pt idx="1042" formatCode="m/d/yyyy">
                  <c:v>41068</c:v>
                </c:pt>
                <c:pt idx="1043" formatCode="m/d/yyyy">
                  <c:v>41071</c:v>
                </c:pt>
                <c:pt idx="1044" formatCode="m/d/yyyy">
                  <c:v>41072</c:v>
                </c:pt>
                <c:pt idx="1045" formatCode="m/d/yyyy">
                  <c:v>41073</c:v>
                </c:pt>
                <c:pt idx="1046" formatCode="m/d/yyyy">
                  <c:v>41074</c:v>
                </c:pt>
                <c:pt idx="1047" formatCode="m/d/yyyy">
                  <c:v>41075</c:v>
                </c:pt>
                <c:pt idx="1048" formatCode="m/d/yyyy">
                  <c:v>41078</c:v>
                </c:pt>
                <c:pt idx="1049" formatCode="m/d/yyyy">
                  <c:v>41079</c:v>
                </c:pt>
                <c:pt idx="1050" formatCode="m/d/yyyy">
                  <c:v>41080</c:v>
                </c:pt>
                <c:pt idx="1051" formatCode="m/d/yyyy">
                  <c:v>41081</c:v>
                </c:pt>
                <c:pt idx="1052" formatCode="m/d/yyyy">
                  <c:v>41082</c:v>
                </c:pt>
                <c:pt idx="1053" formatCode="m/d/yyyy">
                  <c:v>41085</c:v>
                </c:pt>
                <c:pt idx="1054" formatCode="m/d/yyyy">
                  <c:v>41086</c:v>
                </c:pt>
                <c:pt idx="1055" formatCode="m/d/yyyy">
                  <c:v>41087</c:v>
                </c:pt>
                <c:pt idx="1056" formatCode="m/d/yyyy">
                  <c:v>41088</c:v>
                </c:pt>
                <c:pt idx="1057" formatCode="m/d/yyyy">
                  <c:v>41089</c:v>
                </c:pt>
                <c:pt idx="1058" formatCode="m/d/yyyy">
                  <c:v>41092</c:v>
                </c:pt>
                <c:pt idx="1059" formatCode="m/d/yyyy">
                  <c:v>41093</c:v>
                </c:pt>
                <c:pt idx="1060" formatCode="m/d/yyyy">
                  <c:v>41094</c:v>
                </c:pt>
                <c:pt idx="1061" formatCode="m/d/yyyy">
                  <c:v>41095</c:v>
                </c:pt>
                <c:pt idx="1062" formatCode="m/d/yyyy">
                  <c:v>41096</c:v>
                </c:pt>
                <c:pt idx="1063" formatCode="m/d/yyyy">
                  <c:v>41099</c:v>
                </c:pt>
                <c:pt idx="1064" formatCode="m/d/yyyy">
                  <c:v>41100</c:v>
                </c:pt>
                <c:pt idx="1065" formatCode="m/d/yyyy">
                  <c:v>41101</c:v>
                </c:pt>
                <c:pt idx="1066" formatCode="m/d/yyyy">
                  <c:v>41102</c:v>
                </c:pt>
                <c:pt idx="1067" formatCode="m/d/yyyy">
                  <c:v>41103</c:v>
                </c:pt>
                <c:pt idx="1068" formatCode="m/d/yyyy">
                  <c:v>41106</c:v>
                </c:pt>
                <c:pt idx="1069" formatCode="m/d/yyyy">
                  <c:v>41107</c:v>
                </c:pt>
                <c:pt idx="1070" formatCode="m/d/yyyy">
                  <c:v>41108</c:v>
                </c:pt>
                <c:pt idx="1071" formatCode="m/d/yyyy">
                  <c:v>41109</c:v>
                </c:pt>
                <c:pt idx="1072" formatCode="m/d/yyyy">
                  <c:v>41110</c:v>
                </c:pt>
                <c:pt idx="1073" formatCode="m/d/yyyy">
                  <c:v>41113</c:v>
                </c:pt>
                <c:pt idx="1074" formatCode="m/d/yyyy">
                  <c:v>41114</c:v>
                </c:pt>
                <c:pt idx="1075" formatCode="m/d/yyyy">
                  <c:v>41115</c:v>
                </c:pt>
                <c:pt idx="1076" formatCode="m/d/yyyy">
                  <c:v>41116</c:v>
                </c:pt>
                <c:pt idx="1077" formatCode="m/d/yyyy">
                  <c:v>41117</c:v>
                </c:pt>
                <c:pt idx="1078" formatCode="m/d/yyyy">
                  <c:v>41120</c:v>
                </c:pt>
                <c:pt idx="1079" formatCode="m/d/yyyy">
                  <c:v>41121</c:v>
                </c:pt>
                <c:pt idx="1080" formatCode="m/d/yyyy">
                  <c:v>41122</c:v>
                </c:pt>
                <c:pt idx="1081" formatCode="m/d/yyyy">
                  <c:v>41123</c:v>
                </c:pt>
                <c:pt idx="1082" formatCode="m/d/yyyy">
                  <c:v>41124</c:v>
                </c:pt>
                <c:pt idx="1083" formatCode="m/d/yyyy">
                  <c:v>41127</c:v>
                </c:pt>
                <c:pt idx="1084" formatCode="m/d/yyyy">
                  <c:v>41128</c:v>
                </c:pt>
                <c:pt idx="1085" formatCode="m/d/yyyy">
                  <c:v>41129</c:v>
                </c:pt>
                <c:pt idx="1086" formatCode="m/d/yyyy">
                  <c:v>41130</c:v>
                </c:pt>
                <c:pt idx="1087" formatCode="m/d/yyyy">
                  <c:v>41131</c:v>
                </c:pt>
                <c:pt idx="1088" formatCode="m/d/yyyy">
                  <c:v>41134</c:v>
                </c:pt>
                <c:pt idx="1089" formatCode="m/d/yyyy">
                  <c:v>41135</c:v>
                </c:pt>
                <c:pt idx="1090" formatCode="m/d/yyyy">
                  <c:v>41136</c:v>
                </c:pt>
                <c:pt idx="1091" formatCode="m/d/yyyy">
                  <c:v>41137</c:v>
                </c:pt>
                <c:pt idx="1092" formatCode="m/d/yyyy">
                  <c:v>41144</c:v>
                </c:pt>
                <c:pt idx="1093" formatCode="m/d/yyyy">
                  <c:v>41145</c:v>
                </c:pt>
                <c:pt idx="1094" formatCode="m/d/yyyy">
                  <c:v>41148</c:v>
                </c:pt>
                <c:pt idx="1095" formatCode="m/d/yyyy">
                  <c:v>41149</c:v>
                </c:pt>
                <c:pt idx="1096" formatCode="m/d/yyyy">
                  <c:v>41150</c:v>
                </c:pt>
                <c:pt idx="1097" formatCode="m/d/yyyy">
                  <c:v>41151</c:v>
                </c:pt>
                <c:pt idx="1098" formatCode="m/d/yyyy">
                  <c:v>41152</c:v>
                </c:pt>
                <c:pt idx="1099" formatCode="m/d/yyyy">
                  <c:v>41155</c:v>
                </c:pt>
                <c:pt idx="1100" formatCode="m/d/yyyy">
                  <c:v>41156</c:v>
                </c:pt>
                <c:pt idx="1101" formatCode="m/d/yyyy">
                  <c:v>41157</c:v>
                </c:pt>
                <c:pt idx="1102" formatCode="m/d/yyyy">
                  <c:v>41158</c:v>
                </c:pt>
                <c:pt idx="1103" formatCode="m/d/yyyy">
                  <c:v>41159</c:v>
                </c:pt>
                <c:pt idx="1104" formatCode="m/d/yyyy">
                  <c:v>41162</c:v>
                </c:pt>
                <c:pt idx="1105" formatCode="m/d/yyyy">
                  <c:v>41163</c:v>
                </c:pt>
                <c:pt idx="1106" formatCode="m/d/yyyy">
                  <c:v>41164</c:v>
                </c:pt>
                <c:pt idx="1107" formatCode="m/d/yyyy">
                  <c:v>41165</c:v>
                </c:pt>
                <c:pt idx="1108" formatCode="m/d/yyyy">
                  <c:v>41166</c:v>
                </c:pt>
                <c:pt idx="1109" formatCode="m/d/yyyy">
                  <c:v>41169</c:v>
                </c:pt>
                <c:pt idx="1110" formatCode="m/d/yyyy">
                  <c:v>41170</c:v>
                </c:pt>
                <c:pt idx="1111" formatCode="m/d/yyyy">
                  <c:v>41171</c:v>
                </c:pt>
                <c:pt idx="1112" formatCode="m/d/yyyy">
                  <c:v>41172</c:v>
                </c:pt>
                <c:pt idx="1113" formatCode="m/d/yyyy">
                  <c:v>41173</c:v>
                </c:pt>
                <c:pt idx="1114" formatCode="m/d/yyyy">
                  <c:v>41176</c:v>
                </c:pt>
                <c:pt idx="1115" formatCode="m/d/yyyy">
                  <c:v>41177</c:v>
                </c:pt>
                <c:pt idx="1116" formatCode="m/d/yyyy">
                  <c:v>41178</c:v>
                </c:pt>
                <c:pt idx="1117" formatCode="m/d/yyyy">
                  <c:v>41179</c:v>
                </c:pt>
                <c:pt idx="1118" formatCode="m/d/yyyy">
                  <c:v>41180</c:v>
                </c:pt>
                <c:pt idx="1119" formatCode="m/d/yyyy">
                  <c:v>41183</c:v>
                </c:pt>
                <c:pt idx="1120" formatCode="m/d/yyyy">
                  <c:v>41184</c:v>
                </c:pt>
                <c:pt idx="1121" formatCode="m/d/yyyy">
                  <c:v>41185</c:v>
                </c:pt>
                <c:pt idx="1122" formatCode="m/d/yyyy">
                  <c:v>41186</c:v>
                </c:pt>
                <c:pt idx="1123" formatCode="m/d/yyyy">
                  <c:v>41187</c:v>
                </c:pt>
                <c:pt idx="1124" formatCode="m/d/yyyy">
                  <c:v>41190</c:v>
                </c:pt>
                <c:pt idx="1125" formatCode="m/d/yyyy">
                  <c:v>41191</c:v>
                </c:pt>
                <c:pt idx="1126" formatCode="m/d/yyyy">
                  <c:v>41192</c:v>
                </c:pt>
                <c:pt idx="1127" formatCode="m/d/yyyy">
                  <c:v>41193</c:v>
                </c:pt>
                <c:pt idx="1128" formatCode="m/d/yyyy">
                  <c:v>41194</c:v>
                </c:pt>
                <c:pt idx="1129" formatCode="m/d/yyyy">
                  <c:v>41197</c:v>
                </c:pt>
                <c:pt idx="1130" formatCode="m/d/yyyy">
                  <c:v>41198</c:v>
                </c:pt>
                <c:pt idx="1131" formatCode="m/d/yyyy">
                  <c:v>41199</c:v>
                </c:pt>
                <c:pt idx="1132" formatCode="m/d/yyyy">
                  <c:v>41200</c:v>
                </c:pt>
                <c:pt idx="1133" formatCode="m/d/yyyy">
                  <c:v>41201</c:v>
                </c:pt>
                <c:pt idx="1134" formatCode="m/d/yyyy">
                  <c:v>41204</c:v>
                </c:pt>
                <c:pt idx="1135" formatCode="m/d/yyyy">
                  <c:v>41205</c:v>
                </c:pt>
                <c:pt idx="1136" formatCode="m/d/yyyy">
                  <c:v>41206</c:v>
                </c:pt>
                <c:pt idx="1137" formatCode="m/d/yyyy">
                  <c:v>41207</c:v>
                </c:pt>
                <c:pt idx="1138" formatCode="m/d/yyyy">
                  <c:v>41211</c:v>
                </c:pt>
                <c:pt idx="1139" formatCode="m/d/yyyy">
                  <c:v>41212</c:v>
                </c:pt>
                <c:pt idx="1140" formatCode="m/d/yyyy">
                  <c:v>41213</c:v>
                </c:pt>
                <c:pt idx="1141" formatCode="m/d/yyyy">
                  <c:v>41214</c:v>
                </c:pt>
                <c:pt idx="1142" formatCode="m/d/yyyy">
                  <c:v>41215</c:v>
                </c:pt>
                <c:pt idx="1143" formatCode="m/d/yyyy">
                  <c:v>41218</c:v>
                </c:pt>
                <c:pt idx="1144" formatCode="m/d/yyyy">
                  <c:v>41219</c:v>
                </c:pt>
                <c:pt idx="1145" formatCode="m/d/yyyy">
                  <c:v>41220</c:v>
                </c:pt>
                <c:pt idx="1146" formatCode="m/d/yyyy">
                  <c:v>41221</c:v>
                </c:pt>
                <c:pt idx="1147" formatCode="m/d/yyyy">
                  <c:v>41222</c:v>
                </c:pt>
                <c:pt idx="1148" formatCode="m/d/yyyy">
                  <c:v>41225</c:v>
                </c:pt>
                <c:pt idx="1149" formatCode="m/d/yyyy">
                  <c:v>41226</c:v>
                </c:pt>
                <c:pt idx="1150" formatCode="m/d/yyyy">
                  <c:v>41227</c:v>
                </c:pt>
                <c:pt idx="1151" formatCode="m/d/yyyy">
                  <c:v>41232</c:v>
                </c:pt>
                <c:pt idx="1152" formatCode="m/d/yyyy">
                  <c:v>41233</c:v>
                </c:pt>
                <c:pt idx="1153" formatCode="m/d/yyyy">
                  <c:v>41234</c:v>
                </c:pt>
                <c:pt idx="1154" formatCode="m/d/yyyy">
                  <c:v>41235</c:v>
                </c:pt>
                <c:pt idx="1155" formatCode="m/d/yyyy">
                  <c:v>41236</c:v>
                </c:pt>
                <c:pt idx="1156" formatCode="m/d/yyyy">
                  <c:v>41239</c:v>
                </c:pt>
                <c:pt idx="1157" formatCode="m/d/yyyy">
                  <c:v>41240</c:v>
                </c:pt>
                <c:pt idx="1158" formatCode="m/d/yyyy">
                  <c:v>41241</c:v>
                </c:pt>
                <c:pt idx="1159" formatCode="m/d/yyyy">
                  <c:v>41242</c:v>
                </c:pt>
                <c:pt idx="1160" formatCode="m/d/yyyy">
                  <c:v>41243</c:v>
                </c:pt>
                <c:pt idx="1161" formatCode="m/d/yyyy">
                  <c:v>41246</c:v>
                </c:pt>
                <c:pt idx="1162" formatCode="m/d/yyyy">
                  <c:v>41247</c:v>
                </c:pt>
                <c:pt idx="1163" formatCode="m/d/yyyy">
                  <c:v>41248</c:v>
                </c:pt>
                <c:pt idx="1164" formatCode="m/d/yyyy">
                  <c:v>41249</c:v>
                </c:pt>
                <c:pt idx="1165" formatCode="m/d/yyyy">
                  <c:v>41250</c:v>
                </c:pt>
                <c:pt idx="1166" formatCode="m/d/yyyy">
                  <c:v>41253</c:v>
                </c:pt>
                <c:pt idx="1167" formatCode="m/d/yyyy">
                  <c:v>41254</c:v>
                </c:pt>
                <c:pt idx="1168" formatCode="m/d/yyyy">
                  <c:v>41255</c:v>
                </c:pt>
                <c:pt idx="1169" formatCode="m/d/yyyy">
                  <c:v>41256</c:v>
                </c:pt>
                <c:pt idx="1170" formatCode="m/d/yyyy">
                  <c:v>41257</c:v>
                </c:pt>
                <c:pt idx="1171" formatCode="m/d/yyyy">
                  <c:v>41260</c:v>
                </c:pt>
                <c:pt idx="1172" formatCode="m/d/yyyy">
                  <c:v>41261</c:v>
                </c:pt>
                <c:pt idx="1173" formatCode="m/d/yyyy">
                  <c:v>41262</c:v>
                </c:pt>
                <c:pt idx="1174" formatCode="m/d/yyyy">
                  <c:v>41263</c:v>
                </c:pt>
                <c:pt idx="1175" formatCode="m/d/yyyy">
                  <c:v>41264</c:v>
                </c:pt>
                <c:pt idx="1176" formatCode="m/d/yyyy">
                  <c:v>41269</c:v>
                </c:pt>
                <c:pt idx="1177" formatCode="m/d/yyyy">
                  <c:v>41270</c:v>
                </c:pt>
                <c:pt idx="1178" formatCode="m/d/yyyy">
                  <c:v>41271</c:v>
                </c:pt>
                <c:pt idx="1179" formatCode="m/d/yyyy">
                  <c:v>41276</c:v>
                </c:pt>
                <c:pt idx="1180" formatCode="m/d/yyyy">
                  <c:v>41277</c:v>
                </c:pt>
                <c:pt idx="1181" formatCode="m/d/yyyy">
                  <c:v>41278</c:v>
                </c:pt>
                <c:pt idx="1182" formatCode="m/d/yyyy">
                  <c:v>41281</c:v>
                </c:pt>
                <c:pt idx="1183" formatCode="m/d/yyyy">
                  <c:v>41283</c:v>
                </c:pt>
                <c:pt idx="1184" formatCode="m/d/yyyy">
                  <c:v>41284</c:v>
                </c:pt>
                <c:pt idx="1185" formatCode="m/d/yyyy">
                  <c:v>41285</c:v>
                </c:pt>
                <c:pt idx="1186" formatCode="m/d/yyyy">
                  <c:v>41288</c:v>
                </c:pt>
                <c:pt idx="1187" formatCode="m/d/yyyy">
                  <c:v>41289</c:v>
                </c:pt>
                <c:pt idx="1188" formatCode="m/d/yyyy">
                  <c:v>41290</c:v>
                </c:pt>
                <c:pt idx="1189" formatCode="m/d/yyyy">
                  <c:v>41291</c:v>
                </c:pt>
                <c:pt idx="1190" formatCode="m/d/yyyy">
                  <c:v>41292</c:v>
                </c:pt>
                <c:pt idx="1191" formatCode="m/d/yyyy">
                  <c:v>41295</c:v>
                </c:pt>
                <c:pt idx="1192" formatCode="m/d/yyyy">
                  <c:v>41296</c:v>
                </c:pt>
                <c:pt idx="1193" formatCode="m/d/yyyy">
                  <c:v>41297</c:v>
                </c:pt>
                <c:pt idx="1194" formatCode="m/d/yyyy">
                  <c:v>41299</c:v>
                </c:pt>
                <c:pt idx="1195" formatCode="m/d/yyyy">
                  <c:v>41302</c:v>
                </c:pt>
                <c:pt idx="1196" formatCode="m/d/yyyy">
                  <c:v>41303</c:v>
                </c:pt>
                <c:pt idx="1197" formatCode="m/d/yyyy">
                  <c:v>41304</c:v>
                </c:pt>
                <c:pt idx="1198" formatCode="m/d/yyyy">
                  <c:v>41305</c:v>
                </c:pt>
                <c:pt idx="1199" formatCode="m/d/yyyy">
                  <c:v>41306</c:v>
                </c:pt>
                <c:pt idx="1200" formatCode="m/d/yyyy">
                  <c:v>41307</c:v>
                </c:pt>
              </c:numCache>
            </c:numRef>
          </c:cat>
          <c:val>
            <c:numRef>
              <c:f>Sheet2!$K$2:$K$1202</c:f>
              <c:numCache>
                <c:formatCode>0.0</c:formatCode>
                <c:ptCount val="1201"/>
                <c:pt idx="0" formatCode="General">
                  <c:v>100</c:v>
                </c:pt>
                <c:pt idx="1">
                  <c:v>99.654315181025112</c:v>
                </c:pt>
                <c:pt idx="2">
                  <c:v>96.299951616976074</c:v>
                </c:pt>
                <c:pt idx="3">
                  <c:v>92.627532317996256</c:v>
                </c:pt>
                <c:pt idx="4">
                  <c:v>92.380348396324052</c:v>
                </c:pt>
                <c:pt idx="5">
                  <c:v>89.768821670968464</c:v>
                </c:pt>
                <c:pt idx="6">
                  <c:v>87.822256319510359</c:v>
                </c:pt>
                <c:pt idx="7">
                  <c:v>88.057167787572197</c:v>
                </c:pt>
                <c:pt idx="8">
                  <c:v>85.090896473822085</c:v>
                </c:pt>
                <c:pt idx="9">
                  <c:v>85.171534847021348</c:v>
                </c:pt>
                <c:pt idx="10">
                  <c:v>85.714349967969596</c:v>
                </c:pt>
                <c:pt idx="11">
                  <c:v>83.271296401600964</c:v>
                </c:pt>
                <c:pt idx="12">
                  <c:v>80.854458338232618</c:v>
                </c:pt>
                <c:pt idx="13">
                  <c:v>81.332248731150358</c:v>
                </c:pt>
                <c:pt idx="14">
                  <c:v>80.822138735268794</c:v>
                </c:pt>
                <c:pt idx="15">
                  <c:v>84.522058610925157</c:v>
                </c:pt>
                <c:pt idx="16">
                  <c:v>85.317390709302927</c:v>
                </c:pt>
                <c:pt idx="17">
                  <c:v>82.639811196975458</c:v>
                </c:pt>
                <c:pt idx="18">
                  <c:v>82.096225031821632</c:v>
                </c:pt>
                <c:pt idx="19">
                  <c:v>83.94030575757985</c:v>
                </c:pt>
                <c:pt idx="20">
                  <c:v>84.679287375243419</c:v>
                </c:pt>
                <c:pt idx="21">
                  <c:v>87.738662276854754</c:v>
                </c:pt>
                <c:pt idx="22">
                  <c:v>88.471282779819973</c:v>
                </c:pt>
                <c:pt idx="23">
                  <c:v>89.188225383931808</c:v>
                </c:pt>
                <c:pt idx="24">
                  <c:v>86.994411857117797</c:v>
                </c:pt>
                <c:pt idx="25">
                  <c:v>84.996700573335616</c:v>
                </c:pt>
                <c:pt idx="26">
                  <c:v>87.093748052310218</c:v>
                </c:pt>
                <c:pt idx="27">
                  <c:v>86.45898590980967</c:v>
                </c:pt>
                <c:pt idx="28">
                  <c:v>83.178963857945348</c:v>
                </c:pt>
                <c:pt idx="29">
                  <c:v>83.632594865745162</c:v>
                </c:pt>
                <c:pt idx="30">
                  <c:v>83.679885577039499</c:v>
                </c:pt>
                <c:pt idx="31">
                  <c:v>81.596845401138964</c:v>
                </c:pt>
                <c:pt idx="32">
                  <c:v>84.65487097539021</c:v>
                </c:pt>
                <c:pt idx="33">
                  <c:v>82.235205749933726</c:v>
                </c:pt>
                <c:pt idx="34">
                  <c:v>83.562429843008985</c:v>
                </c:pt>
                <c:pt idx="35">
                  <c:v>82.854739769367896</c:v>
                </c:pt>
                <c:pt idx="36">
                  <c:v>82.319056807324358</c:v>
                </c:pt>
                <c:pt idx="37">
                  <c:v>77.32211206999024</c:v>
                </c:pt>
                <c:pt idx="38">
                  <c:v>79.232181329036038</c:v>
                </c:pt>
                <c:pt idx="39">
                  <c:v>78.461715406298566</c:v>
                </c:pt>
                <c:pt idx="40">
                  <c:v>76.600157678540114</c:v>
                </c:pt>
                <c:pt idx="41">
                  <c:v>72.893105643979396</c:v>
                </c:pt>
                <c:pt idx="42">
                  <c:v>75.138579132587722</c:v>
                </c:pt>
                <c:pt idx="43">
                  <c:v>76.658885545555279</c:v>
                </c:pt>
                <c:pt idx="44">
                  <c:v>77.114251402818567</c:v>
                </c:pt>
                <c:pt idx="45">
                  <c:v>80.482879284676585</c:v>
                </c:pt>
                <c:pt idx="46">
                  <c:v>83.380142141999258</c:v>
                </c:pt>
                <c:pt idx="47">
                  <c:v>82.746472312123544</c:v>
                </c:pt>
                <c:pt idx="48">
                  <c:v>84.282649384995864</c:v>
                </c:pt>
                <c:pt idx="49">
                  <c:v>84.370998200254036</c:v>
                </c:pt>
                <c:pt idx="50">
                  <c:v>82.460029389634997</c:v>
                </c:pt>
                <c:pt idx="51">
                  <c:v>86.404627293294297</c:v>
                </c:pt>
                <c:pt idx="52">
                  <c:v>89.379058824889754</c:v>
                </c:pt>
                <c:pt idx="53">
                  <c:v>87.527074896021219</c:v>
                </c:pt>
                <c:pt idx="54">
                  <c:v>90.655394000376518</c:v>
                </c:pt>
                <c:pt idx="55">
                  <c:v>90.722988875759356</c:v>
                </c:pt>
                <c:pt idx="56">
                  <c:v>87.230929667275518</c:v>
                </c:pt>
                <c:pt idx="57">
                  <c:v>86.868024861035366</c:v>
                </c:pt>
                <c:pt idx="58">
                  <c:v>93.309006888637441</c:v>
                </c:pt>
                <c:pt idx="59">
                  <c:v>93.461416626668765</c:v>
                </c:pt>
                <c:pt idx="60">
                  <c:v>96.367932014462042</c:v>
                </c:pt>
                <c:pt idx="61">
                  <c:v>95.924131820287585</c:v>
                </c:pt>
                <c:pt idx="62">
                  <c:v>93.006307784141043</c:v>
                </c:pt>
                <c:pt idx="63">
                  <c:v>95.747048667667826</c:v>
                </c:pt>
                <c:pt idx="64">
                  <c:v>95.747048667667826</c:v>
                </c:pt>
                <c:pt idx="65">
                  <c:v>100.108267457244</c:v>
                </c:pt>
                <c:pt idx="66">
                  <c:v>100.68308091273612</c:v>
                </c:pt>
                <c:pt idx="67">
                  <c:v>100.12645124976625</c:v>
                </c:pt>
                <c:pt idx="68">
                  <c:v>100.24390698379733</c:v>
                </c:pt>
                <c:pt idx="69">
                  <c:v>101.20539910854424</c:v>
                </c:pt>
                <c:pt idx="70">
                  <c:v>98.217474303345497</c:v>
                </c:pt>
                <c:pt idx="71">
                  <c:v>95.599522209607287</c:v>
                </c:pt>
                <c:pt idx="72">
                  <c:v>97.758510239788308</c:v>
                </c:pt>
                <c:pt idx="73">
                  <c:v>98.043732342284216</c:v>
                </c:pt>
                <c:pt idx="74">
                  <c:v>95.355165450023151</c:v>
                </c:pt>
                <c:pt idx="75">
                  <c:v>93.52194359683125</c:v>
                </c:pt>
                <c:pt idx="76">
                  <c:v>96.103913627628074</c:v>
                </c:pt>
                <c:pt idx="77">
                  <c:v>99.728078410055176</c:v>
                </c:pt>
                <c:pt idx="78">
                  <c:v>99.728078410055176</c:v>
                </c:pt>
                <c:pt idx="79">
                  <c:v>105.25428074105059</c:v>
                </c:pt>
                <c:pt idx="80">
                  <c:v>105.56931655284112</c:v>
                </c:pt>
                <c:pt idx="81">
                  <c:v>108.16831380985134</c:v>
                </c:pt>
                <c:pt idx="82">
                  <c:v>110.63128601820564</c:v>
                </c:pt>
                <c:pt idx="83">
                  <c:v>111.73632087261635</c:v>
                </c:pt>
                <c:pt idx="84">
                  <c:v>109.79637365059234</c:v>
                </c:pt>
                <c:pt idx="85">
                  <c:v>110.21845609963434</c:v>
                </c:pt>
                <c:pt idx="86">
                  <c:v>109.61434296431815</c:v>
                </c:pt>
                <c:pt idx="87">
                  <c:v>106.28645191800445</c:v>
                </c:pt>
                <c:pt idx="88">
                  <c:v>107.88643289891397</c:v>
                </c:pt>
                <c:pt idx="89">
                  <c:v>109.37846769099885</c:v>
                </c:pt>
                <c:pt idx="90">
                  <c:v>112.72685566245227</c:v>
                </c:pt>
                <c:pt idx="91">
                  <c:v>112.28870979245386</c:v>
                </c:pt>
                <c:pt idx="92">
                  <c:v>110.51305923996892</c:v>
                </c:pt>
                <c:pt idx="93">
                  <c:v>109.63297653262664</c:v>
                </c:pt>
                <c:pt idx="94">
                  <c:v>110.01400087770531</c:v>
                </c:pt>
                <c:pt idx="95">
                  <c:v>109.17703239220933</c:v>
                </c:pt>
                <c:pt idx="96">
                  <c:v>114.91944836927372</c:v>
                </c:pt>
                <c:pt idx="97">
                  <c:v>116.75536887718584</c:v>
                </c:pt>
                <c:pt idx="98">
                  <c:v>121.36614897473608</c:v>
                </c:pt>
                <c:pt idx="99">
                  <c:v>118.1566132140271</c:v>
                </c:pt>
                <c:pt idx="100">
                  <c:v>119.36066299521133</c:v>
                </c:pt>
                <c:pt idx="101">
                  <c:v>118.88711334542587</c:v>
                </c:pt>
                <c:pt idx="102">
                  <c:v>120.02286146070468</c:v>
                </c:pt>
                <c:pt idx="103">
                  <c:v>117.28475497821479</c:v>
                </c:pt>
                <c:pt idx="104">
                  <c:v>116.03245068047866</c:v>
                </c:pt>
                <c:pt idx="105">
                  <c:v>120.70478580713228</c:v>
                </c:pt>
                <c:pt idx="106">
                  <c:v>120.73929003534612</c:v>
                </c:pt>
                <c:pt idx="107">
                  <c:v>121.37315262627295</c:v>
                </c:pt>
                <c:pt idx="108">
                  <c:v>118.86263269188881</c:v>
                </c:pt>
                <c:pt idx="109">
                  <c:v>116.72002935108277</c:v>
                </c:pt>
                <c:pt idx="110">
                  <c:v>116.2002170489441</c:v>
                </c:pt>
                <c:pt idx="111">
                  <c:v>114.22158910925762</c:v>
                </c:pt>
                <c:pt idx="112">
                  <c:v>115.14857700579104</c:v>
                </c:pt>
                <c:pt idx="113">
                  <c:v>116.03926157096403</c:v>
                </c:pt>
                <c:pt idx="114">
                  <c:v>112.69048807740745</c:v>
                </c:pt>
                <c:pt idx="115">
                  <c:v>114.96365490374482</c:v>
                </c:pt>
                <c:pt idx="116">
                  <c:v>117.42379995001062</c:v>
                </c:pt>
                <c:pt idx="117">
                  <c:v>119.51352250902924</c:v>
                </c:pt>
                <c:pt idx="118">
                  <c:v>119.05250232758932</c:v>
                </c:pt>
                <c:pt idx="119">
                  <c:v>118.09011065126907</c:v>
                </c:pt>
                <c:pt idx="120">
                  <c:v>116.80066772428232</c:v>
                </c:pt>
                <c:pt idx="121">
                  <c:v>116.96355081277683</c:v>
                </c:pt>
                <c:pt idx="122">
                  <c:v>115.5243325487957</c:v>
                </c:pt>
                <c:pt idx="123">
                  <c:v>114.77166489647767</c:v>
                </c:pt>
                <c:pt idx="124">
                  <c:v>113.86440288087817</c:v>
                </c:pt>
                <c:pt idx="125">
                  <c:v>114.3110944908249</c:v>
                </c:pt>
                <c:pt idx="126">
                  <c:v>113.78312197084055</c:v>
                </c:pt>
                <c:pt idx="127">
                  <c:v>110.86735405257625</c:v>
                </c:pt>
                <c:pt idx="128">
                  <c:v>114.92240403872938</c:v>
                </c:pt>
                <c:pt idx="129">
                  <c:v>117.31861666959036</c:v>
                </c:pt>
                <c:pt idx="130">
                  <c:v>117.9817789403411</c:v>
                </c:pt>
                <c:pt idx="131">
                  <c:v>120.83329317478095</c:v>
                </c:pt>
                <c:pt idx="132">
                  <c:v>125.30991158050568</c:v>
                </c:pt>
                <c:pt idx="133">
                  <c:v>125.30579934474088</c:v>
                </c:pt>
                <c:pt idx="134">
                  <c:v>123.67658293769088</c:v>
                </c:pt>
                <c:pt idx="135">
                  <c:v>127.33602299253818</c:v>
                </c:pt>
                <c:pt idx="136">
                  <c:v>128.39678705879462</c:v>
                </c:pt>
                <c:pt idx="137">
                  <c:v>130.01141787961603</c:v>
                </c:pt>
                <c:pt idx="138">
                  <c:v>132.19122410335592</c:v>
                </c:pt>
                <c:pt idx="139">
                  <c:v>133.69431052905796</c:v>
                </c:pt>
                <c:pt idx="140">
                  <c:v>133.62472378947658</c:v>
                </c:pt>
                <c:pt idx="141">
                  <c:v>131.68644716323237</c:v>
                </c:pt>
                <c:pt idx="142">
                  <c:v>134.28531591287461</c:v>
                </c:pt>
                <c:pt idx="143">
                  <c:v>130.91925817836952</c:v>
                </c:pt>
                <c:pt idx="144">
                  <c:v>134.47987606749464</c:v>
                </c:pt>
                <c:pt idx="145">
                  <c:v>135.4095626187482</c:v>
                </c:pt>
                <c:pt idx="146">
                  <c:v>131.30394498342608</c:v>
                </c:pt>
                <c:pt idx="147">
                  <c:v>134.04153743644508</c:v>
                </c:pt>
                <c:pt idx="148">
                  <c:v>134.24734198573483</c:v>
                </c:pt>
                <c:pt idx="149">
                  <c:v>129.3918196064979</c:v>
                </c:pt>
                <c:pt idx="150">
                  <c:v>130.47526522314271</c:v>
                </c:pt>
                <c:pt idx="151">
                  <c:v>128.21327853779175</c:v>
                </c:pt>
                <c:pt idx="152">
                  <c:v>130.62041429490222</c:v>
                </c:pt>
                <c:pt idx="153">
                  <c:v>129.78614446412752</c:v>
                </c:pt>
                <c:pt idx="154">
                  <c:v>131.95097957953681</c:v>
                </c:pt>
                <c:pt idx="155">
                  <c:v>131.30394498342608</c:v>
                </c:pt>
                <c:pt idx="156">
                  <c:v>131.43939174892745</c:v>
                </c:pt>
                <c:pt idx="157">
                  <c:v>130.06712582349127</c:v>
                </c:pt>
                <c:pt idx="158">
                  <c:v>129.14103747853127</c:v>
                </c:pt>
                <c:pt idx="159">
                  <c:v>126.73518679509691</c:v>
                </c:pt>
                <c:pt idx="160">
                  <c:v>127.68684810621878</c:v>
                </c:pt>
                <c:pt idx="161">
                  <c:v>125.43604156185286</c:v>
                </c:pt>
                <c:pt idx="162">
                  <c:v>126.97607385575412</c:v>
                </c:pt>
                <c:pt idx="163">
                  <c:v>130.55461852266646</c:v>
                </c:pt>
                <c:pt idx="164">
                  <c:v>132.55091622540482</c:v>
                </c:pt>
                <c:pt idx="165">
                  <c:v>135.38129099786624</c:v>
                </c:pt>
                <c:pt idx="166">
                  <c:v>133.97561315684089</c:v>
                </c:pt>
                <c:pt idx="167">
                  <c:v>135.37968465577055</c:v>
                </c:pt>
                <c:pt idx="168">
                  <c:v>135.96991899538079</c:v>
                </c:pt>
                <c:pt idx="169">
                  <c:v>134.49709605475988</c:v>
                </c:pt>
                <c:pt idx="170">
                  <c:v>134.07411405414368</c:v>
                </c:pt>
                <c:pt idx="171">
                  <c:v>137.52164545973829</c:v>
                </c:pt>
                <c:pt idx="172">
                  <c:v>139.87069588667191</c:v>
                </c:pt>
                <c:pt idx="173">
                  <c:v>138.93863194911626</c:v>
                </c:pt>
                <c:pt idx="174">
                  <c:v>137.97097147072185</c:v>
                </c:pt>
                <c:pt idx="175">
                  <c:v>139.43781881874744</c:v>
                </c:pt>
                <c:pt idx="176">
                  <c:v>138.75917141019488</c:v>
                </c:pt>
                <c:pt idx="177">
                  <c:v>135.25869496912932</c:v>
                </c:pt>
                <c:pt idx="178">
                  <c:v>135.08951501961988</c:v>
                </c:pt>
                <c:pt idx="179">
                  <c:v>132.28811865856343</c:v>
                </c:pt>
                <c:pt idx="180">
                  <c:v>135.01735813268527</c:v>
                </c:pt>
                <c:pt idx="181">
                  <c:v>134.64520079597455</c:v>
                </c:pt>
                <c:pt idx="182">
                  <c:v>134.64520079597455</c:v>
                </c:pt>
                <c:pt idx="183">
                  <c:v>130.92002922257541</c:v>
                </c:pt>
                <c:pt idx="184">
                  <c:v>131.26430046050615</c:v>
                </c:pt>
                <c:pt idx="185">
                  <c:v>133.72174685205184</c:v>
                </c:pt>
                <c:pt idx="186">
                  <c:v>136.48504077860076</c:v>
                </c:pt>
                <c:pt idx="187">
                  <c:v>138.09980010678962</c:v>
                </c:pt>
                <c:pt idx="188">
                  <c:v>138.14182201601074</c:v>
                </c:pt>
                <c:pt idx="189">
                  <c:v>136.85617005637005</c:v>
                </c:pt>
                <c:pt idx="190">
                  <c:v>137.935696198302</c:v>
                </c:pt>
                <c:pt idx="191">
                  <c:v>140.62869659474723</c:v>
                </c:pt>
                <c:pt idx="192">
                  <c:v>141.35219307460983</c:v>
                </c:pt>
                <c:pt idx="193">
                  <c:v>140.90768608991274</c:v>
                </c:pt>
                <c:pt idx="194">
                  <c:v>142.64613375946377</c:v>
                </c:pt>
                <c:pt idx="195">
                  <c:v>143.83161422602231</c:v>
                </c:pt>
                <c:pt idx="196">
                  <c:v>143.40207834965707</c:v>
                </c:pt>
                <c:pt idx="197">
                  <c:v>142.71077296539067</c:v>
                </c:pt>
                <c:pt idx="198">
                  <c:v>145.14733690969399</c:v>
                </c:pt>
                <c:pt idx="199">
                  <c:v>145.14733690969399</c:v>
                </c:pt>
                <c:pt idx="200">
                  <c:v>142.44778263749808</c:v>
                </c:pt>
                <c:pt idx="201">
                  <c:v>139.82616808378199</c:v>
                </c:pt>
                <c:pt idx="202">
                  <c:v>136.63539439874938</c:v>
                </c:pt>
                <c:pt idx="203">
                  <c:v>139.77020312517021</c:v>
                </c:pt>
                <c:pt idx="204">
                  <c:v>138.91768524818917</c:v>
                </c:pt>
                <c:pt idx="205">
                  <c:v>136.47520996497533</c:v>
                </c:pt>
                <c:pt idx="206">
                  <c:v>138.88285975155671</c:v>
                </c:pt>
                <c:pt idx="207">
                  <c:v>138.01100151574443</c:v>
                </c:pt>
                <c:pt idx="208">
                  <c:v>140.26399268536034</c:v>
                </c:pt>
                <c:pt idx="209">
                  <c:v>142.69168962129518</c:v>
                </c:pt>
                <c:pt idx="210">
                  <c:v>143.08113119895447</c:v>
                </c:pt>
                <c:pt idx="211">
                  <c:v>145.38815971666727</c:v>
                </c:pt>
                <c:pt idx="212">
                  <c:v>143.91263812132505</c:v>
                </c:pt>
                <c:pt idx="213">
                  <c:v>144.91538111108758</c:v>
                </c:pt>
                <c:pt idx="214">
                  <c:v>147.42352365917012</c:v>
                </c:pt>
                <c:pt idx="215">
                  <c:v>147.23185492032178</c:v>
                </c:pt>
                <c:pt idx="216">
                  <c:v>100</c:v>
                </c:pt>
                <c:pt idx="217">
                  <c:v>99.654315181025112</c:v>
                </c:pt>
                <c:pt idx="218">
                  <c:v>96.299951616976074</c:v>
                </c:pt>
                <c:pt idx="219">
                  <c:v>92.627532317996256</c:v>
                </c:pt>
                <c:pt idx="220">
                  <c:v>92.380348396324052</c:v>
                </c:pt>
                <c:pt idx="221">
                  <c:v>89.768821670968464</c:v>
                </c:pt>
                <c:pt idx="222">
                  <c:v>87.822256319510359</c:v>
                </c:pt>
                <c:pt idx="223">
                  <c:v>88.057167787572197</c:v>
                </c:pt>
                <c:pt idx="224">
                  <c:v>85.090896473822085</c:v>
                </c:pt>
                <c:pt idx="225">
                  <c:v>85.171534847021348</c:v>
                </c:pt>
                <c:pt idx="226">
                  <c:v>85.714349967969596</c:v>
                </c:pt>
                <c:pt idx="227">
                  <c:v>83.271296401600964</c:v>
                </c:pt>
                <c:pt idx="228">
                  <c:v>80.854458338232618</c:v>
                </c:pt>
                <c:pt idx="229">
                  <c:v>81.332248731150358</c:v>
                </c:pt>
                <c:pt idx="230">
                  <c:v>80.822138735268794</c:v>
                </c:pt>
                <c:pt idx="231">
                  <c:v>84.522058610925157</c:v>
                </c:pt>
                <c:pt idx="232">
                  <c:v>85.317390709302927</c:v>
                </c:pt>
                <c:pt idx="233">
                  <c:v>82.639811196975458</c:v>
                </c:pt>
                <c:pt idx="234">
                  <c:v>82.096225031821632</c:v>
                </c:pt>
                <c:pt idx="235">
                  <c:v>83.94030575757985</c:v>
                </c:pt>
                <c:pt idx="236">
                  <c:v>84.679287375243419</c:v>
                </c:pt>
                <c:pt idx="237">
                  <c:v>87.738662276854754</c:v>
                </c:pt>
                <c:pt idx="238">
                  <c:v>88.471282779819973</c:v>
                </c:pt>
                <c:pt idx="239">
                  <c:v>89.188225383931808</c:v>
                </c:pt>
                <c:pt idx="240">
                  <c:v>86.994411857117797</c:v>
                </c:pt>
                <c:pt idx="241">
                  <c:v>84.996700573335616</c:v>
                </c:pt>
                <c:pt idx="242">
                  <c:v>87.093748052310218</c:v>
                </c:pt>
                <c:pt idx="243">
                  <c:v>86.45898590980967</c:v>
                </c:pt>
                <c:pt idx="244">
                  <c:v>83.178963857945348</c:v>
                </c:pt>
                <c:pt idx="245">
                  <c:v>83.632594865745162</c:v>
                </c:pt>
                <c:pt idx="246">
                  <c:v>83.679885577039499</c:v>
                </c:pt>
                <c:pt idx="247">
                  <c:v>81.596845401138964</c:v>
                </c:pt>
                <c:pt idx="248">
                  <c:v>84.65487097539021</c:v>
                </c:pt>
                <c:pt idx="249">
                  <c:v>82.235205749933726</c:v>
                </c:pt>
                <c:pt idx="250">
                  <c:v>83.562429843008985</c:v>
                </c:pt>
                <c:pt idx="251">
                  <c:v>82.854739769367896</c:v>
                </c:pt>
                <c:pt idx="252">
                  <c:v>82.319056807324358</c:v>
                </c:pt>
                <c:pt idx="253">
                  <c:v>77.32211206999024</c:v>
                </c:pt>
                <c:pt idx="254">
                  <c:v>79.232181329036038</c:v>
                </c:pt>
                <c:pt idx="255">
                  <c:v>78.461715406298566</c:v>
                </c:pt>
                <c:pt idx="256">
                  <c:v>76.600157678540114</c:v>
                </c:pt>
                <c:pt idx="257">
                  <c:v>72.893105643979396</c:v>
                </c:pt>
                <c:pt idx="258">
                  <c:v>75.138579132587722</c:v>
                </c:pt>
                <c:pt idx="259">
                  <c:v>76.658885545555279</c:v>
                </c:pt>
                <c:pt idx="260">
                  <c:v>77.114251402818567</c:v>
                </c:pt>
                <c:pt idx="261">
                  <c:v>80.482879284676585</c:v>
                </c:pt>
                <c:pt idx="262">
                  <c:v>83.380142141999258</c:v>
                </c:pt>
                <c:pt idx="263">
                  <c:v>82.746472312123544</c:v>
                </c:pt>
                <c:pt idx="264">
                  <c:v>84.282649384995864</c:v>
                </c:pt>
                <c:pt idx="265">
                  <c:v>84.370998200254036</c:v>
                </c:pt>
                <c:pt idx="266">
                  <c:v>82.460029389634997</c:v>
                </c:pt>
                <c:pt idx="267">
                  <c:v>86.404627293294297</c:v>
                </c:pt>
                <c:pt idx="268">
                  <c:v>89.379058824889754</c:v>
                </c:pt>
                <c:pt idx="269">
                  <c:v>87.527074896021219</c:v>
                </c:pt>
                <c:pt idx="270">
                  <c:v>90.655394000376518</c:v>
                </c:pt>
                <c:pt idx="271">
                  <c:v>90.722988875759356</c:v>
                </c:pt>
                <c:pt idx="272">
                  <c:v>87.230929667275518</c:v>
                </c:pt>
                <c:pt idx="273">
                  <c:v>86.868024861035366</c:v>
                </c:pt>
                <c:pt idx="274">
                  <c:v>93.309006888637441</c:v>
                </c:pt>
                <c:pt idx="275">
                  <c:v>93.461416626668765</c:v>
                </c:pt>
                <c:pt idx="276">
                  <c:v>96.367932014462042</c:v>
                </c:pt>
                <c:pt idx="277">
                  <c:v>95.924131820287585</c:v>
                </c:pt>
                <c:pt idx="278">
                  <c:v>93.006307784141043</c:v>
                </c:pt>
                <c:pt idx="279">
                  <c:v>95.747048667667826</c:v>
                </c:pt>
                <c:pt idx="280">
                  <c:v>95.747048667667826</c:v>
                </c:pt>
                <c:pt idx="281">
                  <c:v>100.108267457244</c:v>
                </c:pt>
                <c:pt idx="282">
                  <c:v>100.68308091273612</c:v>
                </c:pt>
                <c:pt idx="283">
                  <c:v>100.12645124976625</c:v>
                </c:pt>
                <c:pt idx="284">
                  <c:v>100.24390698379733</c:v>
                </c:pt>
                <c:pt idx="285">
                  <c:v>101.20539910854424</c:v>
                </c:pt>
                <c:pt idx="286">
                  <c:v>98.217474303345497</c:v>
                </c:pt>
                <c:pt idx="287">
                  <c:v>95.599522209607287</c:v>
                </c:pt>
                <c:pt idx="288">
                  <c:v>97.758510239788308</c:v>
                </c:pt>
                <c:pt idx="289">
                  <c:v>98.043732342284216</c:v>
                </c:pt>
                <c:pt idx="290">
                  <c:v>95.355165450023151</c:v>
                </c:pt>
                <c:pt idx="291">
                  <c:v>93.52194359683125</c:v>
                </c:pt>
                <c:pt idx="292">
                  <c:v>96.103913627628074</c:v>
                </c:pt>
                <c:pt idx="293">
                  <c:v>99.728078410055176</c:v>
                </c:pt>
                <c:pt idx="294">
                  <c:v>99.728078410055176</c:v>
                </c:pt>
                <c:pt idx="295">
                  <c:v>105.25428074105059</c:v>
                </c:pt>
                <c:pt idx="296">
                  <c:v>105.56931655284112</c:v>
                </c:pt>
                <c:pt idx="297">
                  <c:v>108.16831380985134</c:v>
                </c:pt>
                <c:pt idx="298">
                  <c:v>110.63128601820564</c:v>
                </c:pt>
                <c:pt idx="299">
                  <c:v>111.73632087261635</c:v>
                </c:pt>
                <c:pt idx="300">
                  <c:v>109.79637365059234</c:v>
                </c:pt>
                <c:pt idx="301">
                  <c:v>110.21845609963434</c:v>
                </c:pt>
                <c:pt idx="302">
                  <c:v>109.61434296431815</c:v>
                </c:pt>
                <c:pt idx="303">
                  <c:v>106.28645191800445</c:v>
                </c:pt>
                <c:pt idx="304">
                  <c:v>107.88643289891397</c:v>
                </c:pt>
                <c:pt idx="305">
                  <c:v>109.37846769099885</c:v>
                </c:pt>
                <c:pt idx="306">
                  <c:v>112.72685566245227</c:v>
                </c:pt>
                <c:pt idx="307">
                  <c:v>112.28870979245386</c:v>
                </c:pt>
                <c:pt idx="308">
                  <c:v>110.51305923996892</c:v>
                </c:pt>
                <c:pt idx="309">
                  <c:v>109.63297653262664</c:v>
                </c:pt>
                <c:pt idx="310">
                  <c:v>110.01400087770531</c:v>
                </c:pt>
                <c:pt idx="311">
                  <c:v>109.17703239220933</c:v>
                </c:pt>
                <c:pt idx="312">
                  <c:v>114.91944836927372</c:v>
                </c:pt>
                <c:pt idx="313">
                  <c:v>116.75536887718584</c:v>
                </c:pt>
                <c:pt idx="314">
                  <c:v>121.36614897473608</c:v>
                </c:pt>
                <c:pt idx="315">
                  <c:v>118.1566132140271</c:v>
                </c:pt>
                <c:pt idx="316">
                  <c:v>119.36066299521133</c:v>
                </c:pt>
                <c:pt idx="317">
                  <c:v>118.88711334542587</c:v>
                </c:pt>
                <c:pt idx="318">
                  <c:v>120.02286146070468</c:v>
                </c:pt>
                <c:pt idx="319">
                  <c:v>117.28475497821479</c:v>
                </c:pt>
                <c:pt idx="320">
                  <c:v>116.03245068047866</c:v>
                </c:pt>
                <c:pt idx="321">
                  <c:v>120.70478580713228</c:v>
                </c:pt>
                <c:pt idx="322">
                  <c:v>120.73929003534612</c:v>
                </c:pt>
                <c:pt idx="323">
                  <c:v>121.37315262627295</c:v>
                </c:pt>
                <c:pt idx="324">
                  <c:v>118.86263269188881</c:v>
                </c:pt>
                <c:pt idx="325">
                  <c:v>116.72002935108277</c:v>
                </c:pt>
                <c:pt idx="326">
                  <c:v>116.2002170489441</c:v>
                </c:pt>
                <c:pt idx="327">
                  <c:v>114.22158910925762</c:v>
                </c:pt>
                <c:pt idx="328">
                  <c:v>115.14857700579104</c:v>
                </c:pt>
                <c:pt idx="329">
                  <c:v>116.03926157096403</c:v>
                </c:pt>
                <c:pt idx="330">
                  <c:v>112.69048807740745</c:v>
                </c:pt>
                <c:pt idx="331">
                  <c:v>114.96365490374482</c:v>
                </c:pt>
                <c:pt idx="332">
                  <c:v>117.42379995001062</c:v>
                </c:pt>
                <c:pt idx="333">
                  <c:v>119.51352250902924</c:v>
                </c:pt>
                <c:pt idx="334">
                  <c:v>119.05250232758932</c:v>
                </c:pt>
                <c:pt idx="335">
                  <c:v>118.09011065126907</c:v>
                </c:pt>
                <c:pt idx="336">
                  <c:v>116.80066772428232</c:v>
                </c:pt>
                <c:pt idx="337">
                  <c:v>116.96355081277683</c:v>
                </c:pt>
                <c:pt idx="338">
                  <c:v>115.5243325487957</c:v>
                </c:pt>
                <c:pt idx="339">
                  <c:v>114.77166489647767</c:v>
                </c:pt>
                <c:pt idx="340">
                  <c:v>113.86440288087817</c:v>
                </c:pt>
                <c:pt idx="341">
                  <c:v>114.3110944908249</c:v>
                </c:pt>
                <c:pt idx="342">
                  <c:v>113.78312197084055</c:v>
                </c:pt>
                <c:pt idx="343">
                  <c:v>110.86735405257625</c:v>
                </c:pt>
                <c:pt idx="344">
                  <c:v>114.92240403872938</c:v>
                </c:pt>
                <c:pt idx="345">
                  <c:v>117.31861666959036</c:v>
                </c:pt>
                <c:pt idx="346">
                  <c:v>117.9817789403411</c:v>
                </c:pt>
                <c:pt idx="347">
                  <c:v>120.83329317478095</c:v>
                </c:pt>
                <c:pt idx="348">
                  <c:v>125.30991158050568</c:v>
                </c:pt>
                <c:pt idx="349">
                  <c:v>125.30579934474088</c:v>
                </c:pt>
                <c:pt idx="350">
                  <c:v>123.67658293769088</c:v>
                </c:pt>
                <c:pt idx="351">
                  <c:v>127.33602299253818</c:v>
                </c:pt>
                <c:pt idx="352">
                  <c:v>128.39678705879462</c:v>
                </c:pt>
                <c:pt idx="353">
                  <c:v>130.01141787961603</c:v>
                </c:pt>
                <c:pt idx="354">
                  <c:v>132.19122410335592</c:v>
                </c:pt>
                <c:pt idx="355">
                  <c:v>133.69431052905796</c:v>
                </c:pt>
                <c:pt idx="356">
                  <c:v>133.62472378947658</c:v>
                </c:pt>
                <c:pt idx="357">
                  <c:v>131.68644716323237</c:v>
                </c:pt>
                <c:pt idx="358">
                  <c:v>134.28531591287461</c:v>
                </c:pt>
                <c:pt idx="359">
                  <c:v>130.91925817836952</c:v>
                </c:pt>
                <c:pt idx="360">
                  <c:v>134.47987606749464</c:v>
                </c:pt>
                <c:pt idx="361">
                  <c:v>135.4095626187482</c:v>
                </c:pt>
                <c:pt idx="362">
                  <c:v>131.30394498342608</c:v>
                </c:pt>
                <c:pt idx="363">
                  <c:v>134.04153743644508</c:v>
                </c:pt>
                <c:pt idx="364">
                  <c:v>134.24734198573483</c:v>
                </c:pt>
                <c:pt idx="365">
                  <c:v>129.3918196064979</c:v>
                </c:pt>
                <c:pt idx="366">
                  <c:v>130.47526522314271</c:v>
                </c:pt>
                <c:pt idx="367">
                  <c:v>128.21327853779175</c:v>
                </c:pt>
                <c:pt idx="368">
                  <c:v>130.62041429490222</c:v>
                </c:pt>
                <c:pt idx="369">
                  <c:v>129.78614446412752</c:v>
                </c:pt>
                <c:pt idx="370">
                  <c:v>131.95097957953681</c:v>
                </c:pt>
                <c:pt idx="371">
                  <c:v>131.30394498342608</c:v>
                </c:pt>
                <c:pt idx="372">
                  <c:v>131.43939174892745</c:v>
                </c:pt>
                <c:pt idx="373">
                  <c:v>130.06712582349127</c:v>
                </c:pt>
                <c:pt idx="374">
                  <c:v>129.14103747853127</c:v>
                </c:pt>
                <c:pt idx="375">
                  <c:v>126.73518679509691</c:v>
                </c:pt>
                <c:pt idx="376">
                  <c:v>127.68684810621878</c:v>
                </c:pt>
                <c:pt idx="377">
                  <c:v>125.43604156185286</c:v>
                </c:pt>
                <c:pt idx="378">
                  <c:v>126.97607385575412</c:v>
                </c:pt>
                <c:pt idx="379">
                  <c:v>130.55461852266646</c:v>
                </c:pt>
                <c:pt idx="380">
                  <c:v>132.55091622540482</c:v>
                </c:pt>
                <c:pt idx="381">
                  <c:v>135.38129099786624</c:v>
                </c:pt>
                <c:pt idx="382">
                  <c:v>133.97561315684089</c:v>
                </c:pt>
                <c:pt idx="383">
                  <c:v>135.37968465577055</c:v>
                </c:pt>
                <c:pt idx="384">
                  <c:v>135.96991899538079</c:v>
                </c:pt>
                <c:pt idx="385">
                  <c:v>134.49709605475988</c:v>
                </c:pt>
                <c:pt idx="386">
                  <c:v>134.07411405414368</c:v>
                </c:pt>
                <c:pt idx="387">
                  <c:v>137.52164545973829</c:v>
                </c:pt>
                <c:pt idx="388">
                  <c:v>139.87069588667191</c:v>
                </c:pt>
                <c:pt idx="389">
                  <c:v>138.93863194911626</c:v>
                </c:pt>
                <c:pt idx="390">
                  <c:v>137.97097147072185</c:v>
                </c:pt>
                <c:pt idx="391">
                  <c:v>139.43781881874744</c:v>
                </c:pt>
                <c:pt idx="392">
                  <c:v>138.75917141019488</c:v>
                </c:pt>
                <c:pt idx="393">
                  <c:v>135.25869496912932</c:v>
                </c:pt>
                <c:pt idx="394">
                  <c:v>135.08951501961988</c:v>
                </c:pt>
                <c:pt idx="395">
                  <c:v>132.28811865856343</c:v>
                </c:pt>
                <c:pt idx="396">
                  <c:v>135.01735813268527</c:v>
                </c:pt>
                <c:pt idx="397">
                  <c:v>134.64520079597455</c:v>
                </c:pt>
                <c:pt idx="398">
                  <c:v>134.64520079597455</c:v>
                </c:pt>
                <c:pt idx="399">
                  <c:v>130.92002922257541</c:v>
                </c:pt>
                <c:pt idx="400">
                  <c:v>131.26430046050615</c:v>
                </c:pt>
                <c:pt idx="401">
                  <c:v>133.72174685205184</c:v>
                </c:pt>
                <c:pt idx="402">
                  <c:v>136.48504077860076</c:v>
                </c:pt>
                <c:pt idx="403">
                  <c:v>138.09980010678962</c:v>
                </c:pt>
                <c:pt idx="404">
                  <c:v>138.14182201601074</c:v>
                </c:pt>
                <c:pt idx="405">
                  <c:v>136.85617005637005</c:v>
                </c:pt>
                <c:pt idx="406">
                  <c:v>137.935696198302</c:v>
                </c:pt>
                <c:pt idx="407">
                  <c:v>140.62869659474723</c:v>
                </c:pt>
                <c:pt idx="408">
                  <c:v>141.35219307460983</c:v>
                </c:pt>
                <c:pt idx="409">
                  <c:v>140.90768608991274</c:v>
                </c:pt>
                <c:pt idx="410">
                  <c:v>142.64613375946377</c:v>
                </c:pt>
                <c:pt idx="411">
                  <c:v>143.83161422602231</c:v>
                </c:pt>
                <c:pt idx="412">
                  <c:v>143.40207834965707</c:v>
                </c:pt>
                <c:pt idx="413">
                  <c:v>142.71077296539067</c:v>
                </c:pt>
                <c:pt idx="414">
                  <c:v>145.14733690969399</c:v>
                </c:pt>
                <c:pt idx="415">
                  <c:v>145.14733690969399</c:v>
                </c:pt>
                <c:pt idx="416">
                  <c:v>142.44778263749808</c:v>
                </c:pt>
                <c:pt idx="417">
                  <c:v>139.82616808378199</c:v>
                </c:pt>
                <c:pt idx="418">
                  <c:v>136.63539439874938</c:v>
                </c:pt>
                <c:pt idx="419">
                  <c:v>139.77020312517021</c:v>
                </c:pt>
                <c:pt idx="420">
                  <c:v>138.91768524818917</c:v>
                </c:pt>
                <c:pt idx="421">
                  <c:v>136.47520996497533</c:v>
                </c:pt>
                <c:pt idx="422">
                  <c:v>138.88285975155671</c:v>
                </c:pt>
                <c:pt idx="423">
                  <c:v>138.01100151574443</c:v>
                </c:pt>
                <c:pt idx="424">
                  <c:v>140.26399268536034</c:v>
                </c:pt>
                <c:pt idx="425">
                  <c:v>142.69168962129518</c:v>
                </c:pt>
                <c:pt idx="426">
                  <c:v>143.08113119895447</c:v>
                </c:pt>
                <c:pt idx="427">
                  <c:v>145.38815971666727</c:v>
                </c:pt>
                <c:pt idx="428">
                  <c:v>143.91263812132505</c:v>
                </c:pt>
                <c:pt idx="429">
                  <c:v>144.91538111108758</c:v>
                </c:pt>
                <c:pt idx="430">
                  <c:v>147.42352365917012</c:v>
                </c:pt>
                <c:pt idx="431">
                  <c:v>147.23185492032178</c:v>
                </c:pt>
                <c:pt idx="432">
                  <c:v>144.07693479086353</c:v>
                </c:pt>
                <c:pt idx="433">
                  <c:v>145.28914478989358</c:v>
                </c:pt>
                <c:pt idx="434">
                  <c:v>142.71006617486825</c:v>
                </c:pt>
                <c:pt idx="435">
                  <c:v>135.79694807852584</c:v>
                </c:pt>
                <c:pt idx="436">
                  <c:v>140.21117615725706</c:v>
                </c:pt>
                <c:pt idx="437">
                  <c:v>142.08513484599419</c:v>
                </c:pt>
                <c:pt idx="438">
                  <c:v>143.21869833602236</c:v>
                </c:pt>
                <c:pt idx="439">
                  <c:v>144.91692319949934</c:v>
                </c:pt>
                <c:pt idx="440">
                  <c:v>144.55890167323051</c:v>
                </c:pt>
                <c:pt idx="441">
                  <c:v>143.44609212307634</c:v>
                </c:pt>
                <c:pt idx="442">
                  <c:v>141.74696770802612</c:v>
                </c:pt>
                <c:pt idx="443">
                  <c:v>139.69881728244184</c:v>
                </c:pt>
                <c:pt idx="444">
                  <c:v>139.43075091352677</c:v>
                </c:pt>
                <c:pt idx="445">
                  <c:v>140.72912510256495</c:v>
                </c:pt>
                <c:pt idx="446">
                  <c:v>141.90907975231491</c:v>
                </c:pt>
                <c:pt idx="447">
                  <c:v>140.16247186491819</c:v>
                </c:pt>
                <c:pt idx="448">
                  <c:v>138.86339088535794</c:v>
                </c:pt>
                <c:pt idx="449">
                  <c:v>137.16638684187367</c:v>
                </c:pt>
                <c:pt idx="450">
                  <c:v>136.06282982219111</c:v>
                </c:pt>
                <c:pt idx="451">
                  <c:v>134.59925941204023</c:v>
                </c:pt>
                <c:pt idx="452">
                  <c:v>135.52412693700794</c:v>
                </c:pt>
                <c:pt idx="453">
                  <c:v>137.04501163312938</c:v>
                </c:pt>
                <c:pt idx="454">
                  <c:v>138.25465148480578</c:v>
                </c:pt>
                <c:pt idx="455">
                  <c:v>138.01832643570071</c:v>
                </c:pt>
                <c:pt idx="456">
                  <c:v>138.14182201601074</c:v>
                </c:pt>
                <c:pt idx="457">
                  <c:v>143.15450890588178</c:v>
                </c:pt>
                <c:pt idx="458">
                  <c:v>144.03536265742989</c:v>
                </c:pt>
                <c:pt idx="459">
                  <c:v>143.08941992416752</c:v>
                </c:pt>
                <c:pt idx="460">
                  <c:v>143.26483248100791</c:v>
                </c:pt>
                <c:pt idx="461">
                  <c:v>144.00227201026004</c:v>
                </c:pt>
                <c:pt idx="462">
                  <c:v>143.45688674195921</c:v>
                </c:pt>
                <c:pt idx="463">
                  <c:v>139.74276680217758</c:v>
                </c:pt>
                <c:pt idx="464">
                  <c:v>139.53940389287368</c:v>
                </c:pt>
                <c:pt idx="465">
                  <c:v>139.1359550121403</c:v>
                </c:pt>
                <c:pt idx="466">
                  <c:v>137.88846974069202</c:v>
                </c:pt>
                <c:pt idx="467">
                  <c:v>139.28900728701029</c:v>
                </c:pt>
                <c:pt idx="468">
                  <c:v>136.77148370108918</c:v>
                </c:pt>
                <c:pt idx="469">
                  <c:v>134.05034019112901</c:v>
                </c:pt>
                <c:pt idx="470">
                  <c:v>133.17334166061076</c:v>
                </c:pt>
                <c:pt idx="471">
                  <c:v>132.35327189396088</c:v>
                </c:pt>
                <c:pt idx="472">
                  <c:v>129.20985317390648</c:v>
                </c:pt>
                <c:pt idx="473">
                  <c:v>128.71985458106207</c:v>
                </c:pt>
                <c:pt idx="474">
                  <c:v>130.7971761791033</c:v>
                </c:pt>
                <c:pt idx="475">
                  <c:v>129.291198337629</c:v>
                </c:pt>
                <c:pt idx="476">
                  <c:v>130.07355119187298</c:v>
                </c:pt>
                <c:pt idx="477">
                  <c:v>130.25622441498626</c:v>
                </c:pt>
                <c:pt idx="478">
                  <c:v>133.14699765024278</c:v>
                </c:pt>
                <c:pt idx="479">
                  <c:v>130.70253050283006</c:v>
                </c:pt>
                <c:pt idx="480">
                  <c:v>126.35538327001125</c:v>
                </c:pt>
                <c:pt idx="481">
                  <c:v>125.62167045442104</c:v>
                </c:pt>
                <c:pt idx="482">
                  <c:v>127.1598393914916</c:v>
                </c:pt>
                <c:pt idx="483">
                  <c:v>128.00760249587012</c:v>
                </c:pt>
                <c:pt idx="484">
                  <c:v>130.37515798374511</c:v>
                </c:pt>
                <c:pt idx="485">
                  <c:v>130.23379987933126</c:v>
                </c:pt>
                <c:pt idx="486">
                  <c:v>131.93857861855858</c:v>
                </c:pt>
                <c:pt idx="487">
                  <c:v>131.21983691129981</c:v>
                </c:pt>
                <c:pt idx="488">
                  <c:v>127.82640710748512</c:v>
                </c:pt>
                <c:pt idx="489">
                  <c:v>130.93146637829676</c:v>
                </c:pt>
                <c:pt idx="490">
                  <c:v>132.51037215091134</c:v>
                </c:pt>
                <c:pt idx="491">
                  <c:v>131.51276945585485</c:v>
                </c:pt>
                <c:pt idx="492">
                  <c:v>131.07475209322408</c:v>
                </c:pt>
                <c:pt idx="493">
                  <c:v>132.41848938304261</c:v>
                </c:pt>
                <c:pt idx="494">
                  <c:v>135.29853225310038</c:v>
                </c:pt>
                <c:pt idx="495">
                  <c:v>134.32945819366188</c:v>
                </c:pt>
                <c:pt idx="496">
                  <c:v>134.14106639268897</c:v>
                </c:pt>
                <c:pt idx="497">
                  <c:v>132.20696625589278</c:v>
                </c:pt>
                <c:pt idx="498">
                  <c:v>133.57036517296115</c:v>
                </c:pt>
                <c:pt idx="499">
                  <c:v>136.19769830453805</c:v>
                </c:pt>
                <c:pt idx="500">
                  <c:v>136.2663212388621</c:v>
                </c:pt>
                <c:pt idx="501">
                  <c:v>136.27107601146545</c:v>
                </c:pt>
                <c:pt idx="502">
                  <c:v>136.39900509595958</c:v>
                </c:pt>
                <c:pt idx="503">
                  <c:v>136.28039279561997</c:v>
                </c:pt>
                <c:pt idx="504">
                  <c:v>135.44098267013862</c:v>
                </c:pt>
                <c:pt idx="505">
                  <c:v>135.0800697280977</c:v>
                </c:pt>
                <c:pt idx="506">
                  <c:v>137.4032259204501</c:v>
                </c:pt>
                <c:pt idx="507">
                  <c:v>137.05741259410755</c:v>
                </c:pt>
                <c:pt idx="508">
                  <c:v>137.31539113466218</c:v>
                </c:pt>
                <c:pt idx="509">
                  <c:v>134.50384269156069</c:v>
                </c:pt>
                <c:pt idx="510">
                  <c:v>134.85421802945521</c:v>
                </c:pt>
                <c:pt idx="511">
                  <c:v>134.98812270654508</c:v>
                </c:pt>
                <c:pt idx="512">
                  <c:v>133.50983820279876</c:v>
                </c:pt>
                <c:pt idx="513">
                  <c:v>135.27398734587953</c:v>
                </c:pt>
                <c:pt idx="514">
                  <c:v>136.45831124612985</c:v>
                </c:pt>
                <c:pt idx="515">
                  <c:v>137.34089984714061</c:v>
                </c:pt>
                <c:pt idx="516">
                  <c:v>136.47064795342442</c:v>
                </c:pt>
                <c:pt idx="517">
                  <c:v>138.38315885245541</c:v>
                </c:pt>
                <c:pt idx="518">
                  <c:v>138.38315885245541</c:v>
                </c:pt>
                <c:pt idx="519">
                  <c:v>138.38315885245541</c:v>
                </c:pt>
                <c:pt idx="520">
                  <c:v>138.38315885245541</c:v>
                </c:pt>
                <c:pt idx="521">
                  <c:v>140.9004254236406</c:v>
                </c:pt>
                <c:pt idx="522">
                  <c:v>140.50378743339306</c:v>
                </c:pt>
                <c:pt idx="523">
                  <c:v>142.69779372125791</c:v>
                </c:pt>
                <c:pt idx="524">
                  <c:v>142.24589756292198</c:v>
                </c:pt>
                <c:pt idx="525">
                  <c:v>142.02332280215461</c:v>
                </c:pt>
                <c:pt idx="526">
                  <c:v>142.13833689620043</c:v>
                </c:pt>
                <c:pt idx="527">
                  <c:v>142.37215605163726</c:v>
                </c:pt>
                <c:pt idx="528">
                  <c:v>140.49235027767227</c:v>
                </c:pt>
                <c:pt idx="529">
                  <c:v>137.53610253859878</c:v>
                </c:pt>
                <c:pt idx="530">
                  <c:v>138.93818217332947</c:v>
                </c:pt>
                <c:pt idx="531">
                  <c:v>138.2156494987249</c:v>
                </c:pt>
                <c:pt idx="532">
                  <c:v>137.85589312299246</c:v>
                </c:pt>
                <c:pt idx="533">
                  <c:v>136.50367434690952</c:v>
                </c:pt>
                <c:pt idx="534">
                  <c:v>138.7048127936792</c:v>
                </c:pt>
                <c:pt idx="535">
                  <c:v>136.61483321992552</c:v>
                </c:pt>
                <c:pt idx="536">
                  <c:v>134.60761239093742</c:v>
                </c:pt>
                <c:pt idx="537">
                  <c:v>133.51221558910018</c:v>
                </c:pt>
                <c:pt idx="538">
                  <c:v>135.63046678373689</c:v>
                </c:pt>
                <c:pt idx="539">
                  <c:v>133.72065453942608</c:v>
                </c:pt>
                <c:pt idx="540">
                  <c:v>133.41024499287099</c:v>
                </c:pt>
                <c:pt idx="541">
                  <c:v>130.61193280863787</c:v>
                </c:pt>
                <c:pt idx="542">
                  <c:v>129.36457604455595</c:v>
                </c:pt>
                <c:pt idx="543">
                  <c:v>127.995201534892</c:v>
                </c:pt>
                <c:pt idx="544">
                  <c:v>131.24868681533684</c:v>
                </c:pt>
                <c:pt idx="545">
                  <c:v>129.44874837036625</c:v>
                </c:pt>
                <c:pt idx="546">
                  <c:v>129.87269417623878</c:v>
                </c:pt>
                <c:pt idx="547">
                  <c:v>131.22182877549827</c:v>
                </c:pt>
                <c:pt idx="548">
                  <c:v>129.44180897251294</c:v>
                </c:pt>
                <c:pt idx="549">
                  <c:v>126.6774227333387</c:v>
                </c:pt>
                <c:pt idx="550">
                  <c:v>128.15358686551895</c:v>
                </c:pt>
                <c:pt idx="551">
                  <c:v>125.80215905228371</c:v>
                </c:pt>
                <c:pt idx="552">
                  <c:v>125.58915809040607</c:v>
                </c:pt>
                <c:pt idx="553">
                  <c:v>126.37260325727624</c:v>
                </c:pt>
                <c:pt idx="554">
                  <c:v>121.98883142467767</c:v>
                </c:pt>
                <c:pt idx="555">
                  <c:v>123.34426288495186</c:v>
                </c:pt>
                <c:pt idx="556">
                  <c:v>124.85371042535296</c:v>
                </c:pt>
                <c:pt idx="557">
                  <c:v>127.00839345871799</c:v>
                </c:pt>
                <c:pt idx="558">
                  <c:v>126.99862689877669</c:v>
                </c:pt>
                <c:pt idx="559">
                  <c:v>125.27508608387291</c:v>
                </c:pt>
                <c:pt idx="560">
                  <c:v>125.11348806905455</c:v>
                </c:pt>
                <c:pt idx="561">
                  <c:v>127.13690082636646</c:v>
                </c:pt>
                <c:pt idx="562">
                  <c:v>127.09423638030756</c:v>
                </c:pt>
                <c:pt idx="563">
                  <c:v>124.51175232003988</c:v>
                </c:pt>
                <c:pt idx="564">
                  <c:v>125.21423784529129</c:v>
                </c:pt>
                <c:pt idx="565">
                  <c:v>126.07369512012548</c:v>
                </c:pt>
                <c:pt idx="566">
                  <c:v>126.14732984178816</c:v>
                </c:pt>
                <c:pt idx="567">
                  <c:v>127.68736213568934</c:v>
                </c:pt>
                <c:pt idx="568">
                  <c:v>128.84090852138775</c:v>
                </c:pt>
                <c:pt idx="569">
                  <c:v>128.90670429362393</c:v>
                </c:pt>
                <c:pt idx="570">
                  <c:v>129.39663863278477</c:v>
                </c:pt>
                <c:pt idx="571">
                  <c:v>130.34958501758302</c:v>
                </c:pt>
                <c:pt idx="572">
                  <c:v>134.36846017974327</c:v>
                </c:pt>
                <c:pt idx="573">
                  <c:v>133.77025838333878</c:v>
                </c:pt>
                <c:pt idx="574">
                  <c:v>134.01140245873177</c:v>
                </c:pt>
                <c:pt idx="575">
                  <c:v>133.22031110348641</c:v>
                </c:pt>
                <c:pt idx="576">
                  <c:v>132.94594787355646</c:v>
                </c:pt>
                <c:pt idx="577">
                  <c:v>133.17655434480127</c:v>
                </c:pt>
                <c:pt idx="578">
                  <c:v>129.33617591630573</c:v>
                </c:pt>
                <c:pt idx="579">
                  <c:v>127.89901377020699</c:v>
                </c:pt>
                <c:pt idx="580">
                  <c:v>127.49344451790783</c:v>
                </c:pt>
                <c:pt idx="581">
                  <c:v>129.04786963698595</c:v>
                </c:pt>
                <c:pt idx="582">
                  <c:v>127.58898974575455</c:v>
                </c:pt>
                <c:pt idx="583">
                  <c:v>128.83223427407154</c:v>
                </c:pt>
                <c:pt idx="584">
                  <c:v>130.94039764034773</c:v>
                </c:pt>
                <c:pt idx="585">
                  <c:v>131.51077759165597</c:v>
                </c:pt>
                <c:pt idx="586">
                  <c:v>131.27708694358719</c:v>
                </c:pt>
                <c:pt idx="587">
                  <c:v>132.11077849120741</c:v>
                </c:pt>
                <c:pt idx="588">
                  <c:v>130.14982031457319</c:v>
                </c:pt>
                <c:pt idx="589">
                  <c:v>130.11473780320514</c:v>
                </c:pt>
                <c:pt idx="590">
                  <c:v>129.09175490303798</c:v>
                </c:pt>
                <c:pt idx="591">
                  <c:v>130.20745586896362</c:v>
                </c:pt>
                <c:pt idx="592">
                  <c:v>131.63799988562883</c:v>
                </c:pt>
                <c:pt idx="593">
                  <c:v>132.29640738377665</c:v>
                </c:pt>
                <c:pt idx="594">
                  <c:v>133.74616325190433</c:v>
                </c:pt>
                <c:pt idx="595">
                  <c:v>133.90409880674483</c:v>
                </c:pt>
                <c:pt idx="596">
                  <c:v>134.761756978432</c:v>
                </c:pt>
                <c:pt idx="597">
                  <c:v>135.5186011201983</c:v>
                </c:pt>
                <c:pt idx="598">
                  <c:v>135.53556409272792</c:v>
                </c:pt>
                <c:pt idx="599">
                  <c:v>135.12427626256854</c:v>
                </c:pt>
                <c:pt idx="600">
                  <c:v>137.58506384567332</c:v>
                </c:pt>
                <c:pt idx="601">
                  <c:v>137.87337012499239</c:v>
                </c:pt>
                <c:pt idx="602">
                  <c:v>138.46591759722097</c:v>
                </c:pt>
                <c:pt idx="603">
                  <c:v>138.47774027504434</c:v>
                </c:pt>
                <c:pt idx="604">
                  <c:v>139.29427608908387</c:v>
                </c:pt>
                <c:pt idx="605">
                  <c:v>140.08324707276284</c:v>
                </c:pt>
                <c:pt idx="606">
                  <c:v>137.97579049700855</c:v>
                </c:pt>
                <c:pt idx="607">
                  <c:v>136.82526403445019</c:v>
                </c:pt>
                <c:pt idx="608">
                  <c:v>135.61196172279514</c:v>
                </c:pt>
                <c:pt idx="609">
                  <c:v>135.39259964621954</c:v>
                </c:pt>
                <c:pt idx="610">
                  <c:v>135.65314833412688</c:v>
                </c:pt>
                <c:pt idx="611">
                  <c:v>135.81577440788618</c:v>
                </c:pt>
                <c:pt idx="612">
                  <c:v>135.07878465442118</c:v>
                </c:pt>
                <c:pt idx="613">
                  <c:v>135.39831822407967</c:v>
                </c:pt>
                <c:pt idx="614">
                  <c:v>134.81592283389588</c:v>
                </c:pt>
                <c:pt idx="615">
                  <c:v>134.21958439432137</c:v>
                </c:pt>
                <c:pt idx="616">
                  <c:v>132.73982205584755</c:v>
                </c:pt>
                <c:pt idx="617">
                  <c:v>132.58734806413287</c:v>
                </c:pt>
                <c:pt idx="618">
                  <c:v>132.4400786208071</c:v>
                </c:pt>
                <c:pt idx="619">
                  <c:v>132.34556145190192</c:v>
                </c:pt>
                <c:pt idx="620">
                  <c:v>132.51570520666814</c:v>
                </c:pt>
                <c:pt idx="621">
                  <c:v>134.09049874351953</c:v>
                </c:pt>
                <c:pt idx="622">
                  <c:v>134.74961303218871</c:v>
                </c:pt>
                <c:pt idx="623">
                  <c:v>137.21868934050659</c:v>
                </c:pt>
                <c:pt idx="624">
                  <c:v>137.51438479346575</c:v>
                </c:pt>
                <c:pt idx="625">
                  <c:v>139.59524034411703</c:v>
                </c:pt>
                <c:pt idx="626">
                  <c:v>139.37555699912122</c:v>
                </c:pt>
                <c:pt idx="627">
                  <c:v>141.17086917885675</c:v>
                </c:pt>
                <c:pt idx="628">
                  <c:v>141.21250556597508</c:v>
                </c:pt>
                <c:pt idx="629">
                  <c:v>141.37474611763224</c:v>
                </c:pt>
                <c:pt idx="630">
                  <c:v>141.66465873904644</c:v>
                </c:pt>
                <c:pt idx="631">
                  <c:v>142.12548615943567</c:v>
                </c:pt>
                <c:pt idx="632">
                  <c:v>145.33322281699748</c:v>
                </c:pt>
                <c:pt idx="633">
                  <c:v>149.11551591531591</c:v>
                </c:pt>
                <c:pt idx="634">
                  <c:v>148.56544012809621</c:v>
                </c:pt>
                <c:pt idx="635">
                  <c:v>150.72429965090981</c:v>
                </c:pt>
                <c:pt idx="636">
                  <c:v>153.25897897041187</c:v>
                </c:pt>
                <c:pt idx="637">
                  <c:v>152.65152464353665</c:v>
                </c:pt>
                <c:pt idx="638">
                  <c:v>150.79941220730038</c:v>
                </c:pt>
                <c:pt idx="639">
                  <c:v>152.69071939066947</c:v>
                </c:pt>
                <c:pt idx="640">
                  <c:v>151.35919030077801</c:v>
                </c:pt>
                <c:pt idx="641">
                  <c:v>151.95662105297686</c:v>
                </c:pt>
                <c:pt idx="642">
                  <c:v>151.10885794859834</c:v>
                </c:pt>
                <c:pt idx="643">
                  <c:v>151.81802585696744</c:v>
                </c:pt>
                <c:pt idx="644">
                  <c:v>151.64666128220762</c:v>
                </c:pt>
                <c:pt idx="645">
                  <c:v>148.84095992433478</c:v>
                </c:pt>
                <c:pt idx="646">
                  <c:v>149.13832597307407</c:v>
                </c:pt>
                <c:pt idx="647">
                  <c:v>148.40236427854998</c:v>
                </c:pt>
                <c:pt idx="648">
                  <c:v>151.97885282757971</c:v>
                </c:pt>
                <c:pt idx="649">
                  <c:v>152.0975936352871</c:v>
                </c:pt>
                <c:pt idx="650">
                  <c:v>155.13839922227373</c:v>
                </c:pt>
                <c:pt idx="651">
                  <c:v>160.40527368535356</c:v>
                </c:pt>
                <c:pt idx="652">
                  <c:v>158.77470795094359</c:v>
                </c:pt>
                <c:pt idx="653">
                  <c:v>157.42544484431664</c:v>
                </c:pt>
                <c:pt idx="654">
                  <c:v>158.70852665660485</c:v>
                </c:pt>
                <c:pt idx="655">
                  <c:v>155.63899967294876</c:v>
                </c:pt>
                <c:pt idx="656">
                  <c:v>154.38348269102138</c:v>
                </c:pt>
                <c:pt idx="657">
                  <c:v>152.23638159234721</c:v>
                </c:pt>
                <c:pt idx="658">
                  <c:v>149.16145729925032</c:v>
                </c:pt>
                <c:pt idx="659">
                  <c:v>151.87893834923366</c:v>
                </c:pt>
                <c:pt idx="660">
                  <c:v>151.67538267887701</c:v>
                </c:pt>
                <c:pt idx="661">
                  <c:v>151.15049433571664</c:v>
                </c:pt>
                <c:pt idx="662">
                  <c:v>147.11613403575458</c:v>
                </c:pt>
                <c:pt idx="663">
                  <c:v>147.93678208555895</c:v>
                </c:pt>
                <c:pt idx="664">
                  <c:v>148.13481193910519</c:v>
                </c:pt>
                <c:pt idx="665">
                  <c:v>146.99475882701046</c:v>
                </c:pt>
                <c:pt idx="666">
                  <c:v>148.8514975284825</c:v>
                </c:pt>
                <c:pt idx="667">
                  <c:v>147.83481148932981</c:v>
                </c:pt>
                <c:pt idx="668">
                  <c:v>149.38852981788639</c:v>
                </c:pt>
                <c:pt idx="669">
                  <c:v>150.66704961862257</c:v>
                </c:pt>
                <c:pt idx="670">
                  <c:v>149.84293186989143</c:v>
                </c:pt>
                <c:pt idx="671">
                  <c:v>148.88735108405601</c:v>
                </c:pt>
                <c:pt idx="672">
                  <c:v>148.83022955913651</c:v>
                </c:pt>
                <c:pt idx="673">
                  <c:v>149.82423404789861</c:v>
                </c:pt>
                <c:pt idx="674">
                  <c:v>150.55402738877569</c:v>
                </c:pt>
                <c:pt idx="675">
                  <c:v>147.62508746532711</c:v>
                </c:pt>
                <c:pt idx="676">
                  <c:v>145.65526228032468</c:v>
                </c:pt>
                <c:pt idx="677">
                  <c:v>145.95127900170368</c:v>
                </c:pt>
                <c:pt idx="678">
                  <c:v>145.46442883936646</c:v>
                </c:pt>
                <c:pt idx="679">
                  <c:v>147.74402103408565</c:v>
                </c:pt>
                <c:pt idx="680">
                  <c:v>148.07383519315547</c:v>
                </c:pt>
                <c:pt idx="681">
                  <c:v>147.16001930180659</c:v>
                </c:pt>
                <c:pt idx="682">
                  <c:v>146.71557657079376</c:v>
                </c:pt>
                <c:pt idx="683">
                  <c:v>146.71557657079376</c:v>
                </c:pt>
                <c:pt idx="684">
                  <c:v>145.35294869793185</c:v>
                </c:pt>
                <c:pt idx="685">
                  <c:v>147.58621398661384</c:v>
                </c:pt>
                <c:pt idx="686">
                  <c:v>147.7792320528217</c:v>
                </c:pt>
                <c:pt idx="687">
                  <c:v>148.011252105111</c:v>
                </c:pt>
                <c:pt idx="688">
                  <c:v>150.58525467911375</c:v>
                </c:pt>
                <c:pt idx="689">
                  <c:v>152.07870305224273</c:v>
                </c:pt>
                <c:pt idx="690">
                  <c:v>152.65274546352941</c:v>
                </c:pt>
                <c:pt idx="691">
                  <c:v>152.83573995506129</c:v>
                </c:pt>
                <c:pt idx="692">
                  <c:v>152.19532348838422</c:v>
                </c:pt>
                <c:pt idx="693">
                  <c:v>151.17131252927558</c:v>
                </c:pt>
                <c:pt idx="694">
                  <c:v>152.66893739185304</c:v>
                </c:pt>
                <c:pt idx="695">
                  <c:v>155.01593170090425</c:v>
                </c:pt>
                <c:pt idx="696">
                  <c:v>155.74437571442022</c:v>
                </c:pt>
                <c:pt idx="697">
                  <c:v>156.02869826534328</c:v>
                </c:pt>
                <c:pt idx="698">
                  <c:v>155.21743125337736</c:v>
                </c:pt>
                <c:pt idx="699">
                  <c:v>155.19821940191423</c:v>
                </c:pt>
                <c:pt idx="700">
                  <c:v>156.9050542590233</c:v>
                </c:pt>
                <c:pt idx="701">
                  <c:v>154.23261504140154</c:v>
                </c:pt>
                <c:pt idx="702">
                  <c:v>153.41762131577443</c:v>
                </c:pt>
                <c:pt idx="703">
                  <c:v>152.93520465762134</c:v>
                </c:pt>
                <c:pt idx="704">
                  <c:v>152.85199613706885</c:v>
                </c:pt>
                <c:pt idx="705">
                  <c:v>153.2016004307564</c:v>
                </c:pt>
                <c:pt idx="706">
                  <c:v>152.79281849426633</c:v>
                </c:pt>
                <c:pt idx="707">
                  <c:v>151.74805359528233</c:v>
                </c:pt>
                <c:pt idx="708">
                  <c:v>150.65779708815157</c:v>
                </c:pt>
                <c:pt idx="709">
                  <c:v>150.88660445625001</c:v>
                </c:pt>
                <c:pt idx="710">
                  <c:v>153.62387564084963</c:v>
                </c:pt>
                <c:pt idx="711">
                  <c:v>151.34049247878536</c:v>
                </c:pt>
                <c:pt idx="712">
                  <c:v>150.89527870356628</c:v>
                </c:pt>
                <c:pt idx="713">
                  <c:v>148.83742597172483</c:v>
                </c:pt>
                <c:pt idx="714">
                  <c:v>145.91124895668145</c:v>
                </c:pt>
                <c:pt idx="715">
                  <c:v>146.68422077308745</c:v>
                </c:pt>
                <c:pt idx="716">
                  <c:v>148.56132789233183</c:v>
                </c:pt>
                <c:pt idx="717">
                  <c:v>147.13952237666658</c:v>
                </c:pt>
                <c:pt idx="718">
                  <c:v>148.79206287094456</c:v>
                </c:pt>
                <c:pt idx="719">
                  <c:v>149.72290598850759</c:v>
                </c:pt>
                <c:pt idx="720">
                  <c:v>151.60810907191347</c:v>
                </c:pt>
                <c:pt idx="721">
                  <c:v>150.90247511615459</c:v>
                </c:pt>
                <c:pt idx="722">
                  <c:v>147.72442366051953</c:v>
                </c:pt>
                <c:pt idx="723">
                  <c:v>147.18527099954952</c:v>
                </c:pt>
                <c:pt idx="724">
                  <c:v>145.22000782609871</c:v>
                </c:pt>
                <c:pt idx="725">
                  <c:v>147.86295460284478</c:v>
                </c:pt>
                <c:pt idx="726">
                  <c:v>149.95537581658431</c:v>
                </c:pt>
                <c:pt idx="727">
                  <c:v>150.33061733011809</c:v>
                </c:pt>
                <c:pt idx="728">
                  <c:v>148.09613122144322</c:v>
                </c:pt>
                <c:pt idx="729">
                  <c:v>148.57006639333142</c:v>
                </c:pt>
                <c:pt idx="730">
                  <c:v>150.41054891279597</c:v>
                </c:pt>
                <c:pt idx="731">
                  <c:v>149.79583391964815</c:v>
                </c:pt>
                <c:pt idx="732">
                  <c:v>152.35640747373211</c:v>
                </c:pt>
                <c:pt idx="733">
                  <c:v>152.98872797624702</c:v>
                </c:pt>
                <c:pt idx="734">
                  <c:v>151.73436756062816</c:v>
                </c:pt>
                <c:pt idx="735">
                  <c:v>149.3884013105187</c:v>
                </c:pt>
                <c:pt idx="736">
                  <c:v>150.00587921206994</c:v>
                </c:pt>
                <c:pt idx="737">
                  <c:v>145.71611051890633</c:v>
                </c:pt>
                <c:pt idx="738">
                  <c:v>145.86151660540111</c:v>
                </c:pt>
                <c:pt idx="739">
                  <c:v>143.18567194253666</c:v>
                </c:pt>
                <c:pt idx="740">
                  <c:v>143.28719276297909</c:v>
                </c:pt>
                <c:pt idx="741">
                  <c:v>145.76089533653175</c:v>
                </c:pt>
                <c:pt idx="742">
                  <c:v>146.87042794881074</c:v>
                </c:pt>
                <c:pt idx="743">
                  <c:v>146.66160347638132</c:v>
                </c:pt>
                <c:pt idx="744">
                  <c:v>147.23911558659438</c:v>
                </c:pt>
                <c:pt idx="745">
                  <c:v>148.80298599719467</c:v>
                </c:pt>
                <c:pt idx="746">
                  <c:v>148.22161866595215</c:v>
                </c:pt>
                <c:pt idx="747">
                  <c:v>148.17130803151773</c:v>
                </c:pt>
                <c:pt idx="748">
                  <c:v>150.68407684483574</c:v>
                </c:pt>
                <c:pt idx="749">
                  <c:v>151.17298312505471</c:v>
                </c:pt>
                <c:pt idx="750">
                  <c:v>152.93597570182649</c:v>
                </c:pt>
                <c:pt idx="751">
                  <c:v>155.17637314941362</c:v>
                </c:pt>
                <c:pt idx="752">
                  <c:v>155.17637314941362</c:v>
                </c:pt>
                <c:pt idx="753">
                  <c:v>156.04039243579965</c:v>
                </c:pt>
                <c:pt idx="754">
                  <c:v>156.01950998855611</c:v>
                </c:pt>
                <c:pt idx="755">
                  <c:v>156.75373683361701</c:v>
                </c:pt>
                <c:pt idx="756">
                  <c:v>156.15617757405076</c:v>
                </c:pt>
                <c:pt idx="757">
                  <c:v>154.05700972350996</c:v>
                </c:pt>
                <c:pt idx="758">
                  <c:v>155.07645867106675</c:v>
                </c:pt>
                <c:pt idx="759">
                  <c:v>154.29879633574097</c:v>
                </c:pt>
                <c:pt idx="760">
                  <c:v>154.26069390123308</c:v>
                </c:pt>
                <c:pt idx="761">
                  <c:v>153.11852041757186</c:v>
                </c:pt>
                <c:pt idx="762">
                  <c:v>151.12864808321666</c:v>
                </c:pt>
                <c:pt idx="763">
                  <c:v>153.54124540345208</c:v>
                </c:pt>
                <c:pt idx="764">
                  <c:v>155.09753387936115</c:v>
                </c:pt>
                <c:pt idx="765">
                  <c:v>155.09753387936115</c:v>
                </c:pt>
                <c:pt idx="766">
                  <c:v>154.25626039704923</c:v>
                </c:pt>
                <c:pt idx="767">
                  <c:v>153.52029870252568</c:v>
                </c:pt>
                <c:pt idx="768">
                  <c:v>152.95994232589371</c:v>
                </c:pt>
                <c:pt idx="769">
                  <c:v>152.41494257969546</c:v>
                </c:pt>
                <c:pt idx="770">
                  <c:v>152.41494257969546</c:v>
                </c:pt>
                <c:pt idx="771">
                  <c:v>151.85233732413027</c:v>
                </c:pt>
                <c:pt idx="772">
                  <c:v>149.80900592483175</c:v>
                </c:pt>
                <c:pt idx="773">
                  <c:v>149.46441341848265</c:v>
                </c:pt>
                <c:pt idx="774">
                  <c:v>148.80600592033443</c:v>
                </c:pt>
                <c:pt idx="775">
                  <c:v>149.9423965724518</c:v>
                </c:pt>
                <c:pt idx="776">
                  <c:v>149.65839528994795</c:v>
                </c:pt>
                <c:pt idx="777">
                  <c:v>148.25740796784231</c:v>
                </c:pt>
                <c:pt idx="778">
                  <c:v>149.55860931896919</c:v>
                </c:pt>
                <c:pt idx="779">
                  <c:v>147.53050604273781</c:v>
                </c:pt>
                <c:pt idx="780">
                  <c:v>147.14787535556383</c:v>
                </c:pt>
                <c:pt idx="781">
                  <c:v>147.85505139973441</c:v>
                </c:pt>
                <c:pt idx="782">
                  <c:v>148.83324948227647</c:v>
                </c:pt>
                <c:pt idx="783">
                  <c:v>149.06462699772734</c:v>
                </c:pt>
                <c:pt idx="784">
                  <c:v>145.92666984079864</c:v>
                </c:pt>
                <c:pt idx="785">
                  <c:v>146.05363512003538</c:v>
                </c:pt>
                <c:pt idx="786">
                  <c:v>146.15965369834487</c:v>
                </c:pt>
                <c:pt idx="787">
                  <c:v>151.80851631176176</c:v>
                </c:pt>
                <c:pt idx="788">
                  <c:v>149.41448830615082</c:v>
                </c:pt>
                <c:pt idx="789">
                  <c:v>147.45937721474419</c:v>
                </c:pt>
                <c:pt idx="790">
                  <c:v>146.93962916628917</c:v>
                </c:pt>
                <c:pt idx="791">
                  <c:v>145.6093208963903</c:v>
                </c:pt>
                <c:pt idx="792">
                  <c:v>145.27648681418029</c:v>
                </c:pt>
                <c:pt idx="793">
                  <c:v>144.05913652044461</c:v>
                </c:pt>
                <c:pt idx="794">
                  <c:v>144.62270558126775</c:v>
                </c:pt>
                <c:pt idx="795">
                  <c:v>144.54508713120762</c:v>
                </c:pt>
                <c:pt idx="796">
                  <c:v>143.56695330235019</c:v>
                </c:pt>
                <c:pt idx="797">
                  <c:v>141.05681889006934</c:v>
                </c:pt>
                <c:pt idx="798">
                  <c:v>139.40003765265902</c:v>
                </c:pt>
                <c:pt idx="799">
                  <c:v>138.78480863004052</c:v>
                </c:pt>
                <c:pt idx="800">
                  <c:v>140.39809012350202</c:v>
                </c:pt>
                <c:pt idx="801">
                  <c:v>140.45836007892981</c:v>
                </c:pt>
                <c:pt idx="802">
                  <c:v>139.81049018492854</c:v>
                </c:pt>
                <c:pt idx="803">
                  <c:v>142.46294650688091</c:v>
                </c:pt>
                <c:pt idx="804">
                  <c:v>141.62649205085557</c:v>
                </c:pt>
                <c:pt idx="805">
                  <c:v>141.75506367218762</c:v>
                </c:pt>
                <c:pt idx="806">
                  <c:v>141.75120845115853</c:v>
                </c:pt>
                <c:pt idx="807">
                  <c:v>143.91604356656745</c:v>
                </c:pt>
                <c:pt idx="808">
                  <c:v>146.30865799113428</c:v>
                </c:pt>
                <c:pt idx="809">
                  <c:v>146.16395869516128</c:v>
                </c:pt>
                <c:pt idx="810">
                  <c:v>144.68355381984895</c:v>
                </c:pt>
                <c:pt idx="811">
                  <c:v>144.76470622251952</c:v>
                </c:pt>
                <c:pt idx="812">
                  <c:v>146.02568476757159</c:v>
                </c:pt>
                <c:pt idx="813">
                  <c:v>143.58918507695338</c:v>
                </c:pt>
                <c:pt idx="814">
                  <c:v>139.19378332758231</c:v>
                </c:pt>
                <c:pt idx="815">
                  <c:v>140.88828147739824</c:v>
                </c:pt>
                <c:pt idx="816">
                  <c:v>140.97386738425178</c:v>
                </c:pt>
                <c:pt idx="817">
                  <c:v>140.55737500570254</c:v>
                </c:pt>
                <c:pt idx="818">
                  <c:v>140.10355123685036</c:v>
                </c:pt>
                <c:pt idx="819">
                  <c:v>140.73098845939586</c:v>
                </c:pt>
                <c:pt idx="820">
                  <c:v>141.38181402285238</c:v>
                </c:pt>
                <c:pt idx="821">
                  <c:v>141.27643798138061</c:v>
                </c:pt>
                <c:pt idx="822">
                  <c:v>144.21610827002738</c:v>
                </c:pt>
                <c:pt idx="823">
                  <c:v>143.24260070640472</c:v>
                </c:pt>
                <c:pt idx="824">
                  <c:v>145.03392915774344</c:v>
                </c:pt>
                <c:pt idx="825">
                  <c:v>144.83866221260141</c:v>
                </c:pt>
                <c:pt idx="826">
                  <c:v>145.02531916411098</c:v>
                </c:pt>
                <c:pt idx="827">
                  <c:v>144.18687284388733</c:v>
                </c:pt>
                <c:pt idx="828">
                  <c:v>145.6205010373757</c:v>
                </c:pt>
                <c:pt idx="829">
                  <c:v>144.0661401719814</c:v>
                </c:pt>
                <c:pt idx="830">
                  <c:v>141.31132773169747</c:v>
                </c:pt>
                <c:pt idx="831">
                  <c:v>140.61751645376211</c:v>
                </c:pt>
                <c:pt idx="832">
                  <c:v>134.58666569001036</c:v>
                </c:pt>
                <c:pt idx="833">
                  <c:v>131.65946061602577</c:v>
                </c:pt>
                <c:pt idx="834">
                  <c:v>124.20686859029347</c:v>
                </c:pt>
                <c:pt idx="835">
                  <c:v>127.11736770648376</c:v>
                </c:pt>
                <c:pt idx="836">
                  <c:v>125.90599300534413</c:v>
                </c:pt>
                <c:pt idx="837">
                  <c:v>126.06579191701508</c:v>
                </c:pt>
                <c:pt idx="838">
                  <c:v>130.17860596492616</c:v>
                </c:pt>
                <c:pt idx="839">
                  <c:v>129.87005977520198</c:v>
                </c:pt>
                <c:pt idx="840">
                  <c:v>130.36449187223081</c:v>
                </c:pt>
                <c:pt idx="841">
                  <c:v>128.61190839223789</c:v>
                </c:pt>
                <c:pt idx="842">
                  <c:v>124.65163258972545</c:v>
                </c:pt>
                <c:pt idx="843">
                  <c:v>125.21031837057798</c:v>
                </c:pt>
                <c:pt idx="844">
                  <c:v>127.70760204609431</c:v>
                </c:pt>
                <c:pt idx="845">
                  <c:v>125.08129697345871</c:v>
                </c:pt>
                <c:pt idx="846">
                  <c:v>126.91696046663613</c:v>
                </c:pt>
                <c:pt idx="847">
                  <c:v>125.82721798897562</c:v>
                </c:pt>
                <c:pt idx="848">
                  <c:v>127.64064970754936</c:v>
                </c:pt>
                <c:pt idx="849">
                  <c:v>129.81923511129702</c:v>
                </c:pt>
                <c:pt idx="850">
                  <c:v>131.9439759279999</c:v>
                </c:pt>
                <c:pt idx="851">
                  <c:v>132.26832852394514</c:v>
                </c:pt>
                <c:pt idx="852">
                  <c:v>129.87539283095947</c:v>
                </c:pt>
                <c:pt idx="853">
                  <c:v>126.04259633715425</c:v>
                </c:pt>
                <c:pt idx="854">
                  <c:v>126.64722350194172</c:v>
                </c:pt>
                <c:pt idx="855">
                  <c:v>128.81578533101219</c:v>
                </c:pt>
                <c:pt idx="856">
                  <c:v>127.94720403307549</c:v>
                </c:pt>
                <c:pt idx="857">
                  <c:v>127.65041626749051</c:v>
                </c:pt>
                <c:pt idx="858">
                  <c:v>122.27823001662215</c:v>
                </c:pt>
                <c:pt idx="859">
                  <c:v>122.37396800552048</c:v>
                </c:pt>
                <c:pt idx="860">
                  <c:v>123.24820362763452</c:v>
                </c:pt>
                <c:pt idx="861">
                  <c:v>125.00753374442841</c:v>
                </c:pt>
                <c:pt idx="862">
                  <c:v>121.55479779044418</c:v>
                </c:pt>
                <c:pt idx="863">
                  <c:v>122.17709471828285</c:v>
                </c:pt>
                <c:pt idx="864">
                  <c:v>120.95222674353975</c:v>
                </c:pt>
                <c:pt idx="865">
                  <c:v>115.09087719771669</c:v>
                </c:pt>
                <c:pt idx="866">
                  <c:v>113.52874163657953</c:v>
                </c:pt>
                <c:pt idx="867">
                  <c:v>111.85152772771346</c:v>
                </c:pt>
                <c:pt idx="868">
                  <c:v>116.49546272611676</c:v>
                </c:pt>
                <c:pt idx="869">
                  <c:v>115.72769545809987</c:v>
                </c:pt>
                <c:pt idx="870">
                  <c:v>115.72769545809987</c:v>
                </c:pt>
                <c:pt idx="871">
                  <c:v>113.03771498479436</c:v>
                </c:pt>
                <c:pt idx="872">
                  <c:v>108.08851073454156</c:v>
                </c:pt>
                <c:pt idx="873">
                  <c:v>104.41397106399603</c:v>
                </c:pt>
                <c:pt idx="874">
                  <c:v>110.33822496628289</c:v>
                </c:pt>
                <c:pt idx="875">
                  <c:v>113.77406220142115</c:v>
                </c:pt>
                <c:pt idx="876">
                  <c:v>113.80008494337009</c:v>
                </c:pt>
                <c:pt idx="877">
                  <c:v>116.56639879305864</c:v>
                </c:pt>
                <c:pt idx="878">
                  <c:v>117.7735327510663</c:v>
                </c:pt>
                <c:pt idx="879">
                  <c:v>120.52583929768123</c:v>
                </c:pt>
                <c:pt idx="880">
                  <c:v>118.88081648441111</c:v>
                </c:pt>
                <c:pt idx="881">
                  <c:v>121.27233859635227</c:v>
                </c:pt>
                <c:pt idx="882">
                  <c:v>116.1479145503111</c:v>
                </c:pt>
                <c:pt idx="883">
                  <c:v>117.64348329500602</c:v>
                </c:pt>
                <c:pt idx="884">
                  <c:v>115.54804215812676</c:v>
                </c:pt>
                <c:pt idx="885">
                  <c:v>115.82189135858603</c:v>
                </c:pt>
                <c:pt idx="886">
                  <c:v>120.61585870871927</c:v>
                </c:pt>
                <c:pt idx="887">
                  <c:v>121.87767255166131</c:v>
                </c:pt>
                <c:pt idx="888">
                  <c:v>122.50954327839017</c:v>
                </c:pt>
                <c:pt idx="889">
                  <c:v>126.50715047120455</c:v>
                </c:pt>
                <c:pt idx="890">
                  <c:v>128.63099173633375</c:v>
                </c:pt>
                <c:pt idx="891">
                  <c:v>127.63910761913759</c:v>
                </c:pt>
                <c:pt idx="892">
                  <c:v>124.45912855298775</c:v>
                </c:pt>
                <c:pt idx="893">
                  <c:v>126.79635630209768</c:v>
                </c:pt>
                <c:pt idx="894">
                  <c:v>123.64015109896289</c:v>
                </c:pt>
                <c:pt idx="895">
                  <c:v>127.49723548525378</c:v>
                </c:pt>
                <c:pt idx="896">
                  <c:v>126.43769223899029</c:v>
                </c:pt>
                <c:pt idx="897">
                  <c:v>126.4414189526521</c:v>
                </c:pt>
                <c:pt idx="898">
                  <c:v>128.60008571441418</c:v>
                </c:pt>
                <c:pt idx="899">
                  <c:v>121.84997921393328</c:v>
                </c:pt>
                <c:pt idx="900">
                  <c:v>122.96336704724122</c:v>
                </c:pt>
                <c:pt idx="901">
                  <c:v>125.3472429708078</c:v>
                </c:pt>
                <c:pt idx="902">
                  <c:v>124.32085462539797</c:v>
                </c:pt>
                <c:pt idx="903">
                  <c:v>121.83076736246952</c:v>
                </c:pt>
                <c:pt idx="904">
                  <c:v>120.90917677537767</c:v>
                </c:pt>
                <c:pt idx="905">
                  <c:v>118.81296459429262</c:v>
                </c:pt>
                <c:pt idx="906">
                  <c:v>117.10780033296241</c:v>
                </c:pt>
                <c:pt idx="907">
                  <c:v>117.27318931512627</c:v>
                </c:pt>
                <c:pt idx="908">
                  <c:v>114.78554369218375</c:v>
                </c:pt>
                <c:pt idx="909">
                  <c:v>115.23962447577057</c:v>
                </c:pt>
                <c:pt idx="910">
                  <c:v>113.66142549367729</c:v>
                </c:pt>
                <c:pt idx="911">
                  <c:v>115.89957406232988</c:v>
                </c:pt>
                <c:pt idx="912">
                  <c:v>117.30281026336944</c:v>
                </c:pt>
                <c:pt idx="913">
                  <c:v>115.58820071051723</c:v>
                </c:pt>
                <c:pt idx="914">
                  <c:v>123.62781439166864</c:v>
                </c:pt>
                <c:pt idx="915">
                  <c:v>122.77471823153287</c:v>
                </c:pt>
                <c:pt idx="916">
                  <c:v>119.42337459062352</c:v>
                </c:pt>
                <c:pt idx="917">
                  <c:v>119.3554584468211</c:v>
                </c:pt>
                <c:pt idx="918">
                  <c:v>118.5298628633626</c:v>
                </c:pt>
                <c:pt idx="919">
                  <c:v>117.93397419957581</c:v>
                </c:pt>
                <c:pt idx="920">
                  <c:v>115.82908777117449</c:v>
                </c:pt>
                <c:pt idx="921">
                  <c:v>117.49036676645264</c:v>
                </c:pt>
                <c:pt idx="922">
                  <c:v>116.10775599792075</c:v>
                </c:pt>
                <c:pt idx="923">
                  <c:v>116.17194542806125</c:v>
                </c:pt>
                <c:pt idx="924">
                  <c:v>118.33247554665392</c:v>
                </c:pt>
                <c:pt idx="925">
                  <c:v>118.0868979670777</c:v>
                </c:pt>
                <c:pt idx="926">
                  <c:v>119.69927990896539</c:v>
                </c:pt>
                <c:pt idx="927">
                  <c:v>119.69927990896539</c:v>
                </c:pt>
                <c:pt idx="928">
                  <c:v>118.98927670270655</c:v>
                </c:pt>
                <c:pt idx="929">
                  <c:v>118.21341347052794</c:v>
                </c:pt>
                <c:pt idx="930">
                  <c:v>118.44774665543522</c:v>
                </c:pt>
                <c:pt idx="931">
                  <c:v>121.2943133562205</c:v>
                </c:pt>
                <c:pt idx="932">
                  <c:v>120.32986556201736</c:v>
                </c:pt>
                <c:pt idx="933">
                  <c:v>120.88308977974481</c:v>
                </c:pt>
                <c:pt idx="934">
                  <c:v>119.46725985667582</c:v>
                </c:pt>
                <c:pt idx="935">
                  <c:v>121.21920079982986</c:v>
                </c:pt>
                <c:pt idx="936">
                  <c:v>122.10949984289954</c:v>
                </c:pt>
                <c:pt idx="937">
                  <c:v>123.05826973824976</c:v>
                </c:pt>
                <c:pt idx="938">
                  <c:v>122.69485090253922</c:v>
                </c:pt>
                <c:pt idx="939">
                  <c:v>123.39547307095965</c:v>
                </c:pt>
                <c:pt idx="940">
                  <c:v>122.16038876048833</c:v>
                </c:pt>
                <c:pt idx="941">
                  <c:v>126.1155242682953</c:v>
                </c:pt>
                <c:pt idx="942">
                  <c:v>126.4957133154835</c:v>
                </c:pt>
                <c:pt idx="943">
                  <c:v>128.14080038243804</c:v>
                </c:pt>
                <c:pt idx="944">
                  <c:v>129.21653555702483</c:v>
                </c:pt>
                <c:pt idx="945">
                  <c:v>129.21653555702483</c:v>
                </c:pt>
                <c:pt idx="946">
                  <c:v>131.32900392011715</c:v>
                </c:pt>
                <c:pt idx="947">
                  <c:v>131.73078220507045</c:v>
                </c:pt>
                <c:pt idx="948">
                  <c:v>129.53806099088175</c:v>
                </c:pt>
                <c:pt idx="949">
                  <c:v>131.0164097483119</c:v>
                </c:pt>
                <c:pt idx="950">
                  <c:v>130.64939270630671</c:v>
                </c:pt>
                <c:pt idx="951">
                  <c:v>133.25860629904534</c:v>
                </c:pt>
                <c:pt idx="952">
                  <c:v>133.37124300679</c:v>
                </c:pt>
                <c:pt idx="953">
                  <c:v>133.06899367808006</c:v>
                </c:pt>
                <c:pt idx="954">
                  <c:v>132.99992096796888</c:v>
                </c:pt>
                <c:pt idx="955">
                  <c:v>135.05134833142864</c:v>
                </c:pt>
                <c:pt idx="956">
                  <c:v>134.99705396859665</c:v>
                </c:pt>
                <c:pt idx="957">
                  <c:v>133.54395690890948</c:v>
                </c:pt>
                <c:pt idx="958">
                  <c:v>134.2092395512266</c:v>
                </c:pt>
                <c:pt idx="959">
                  <c:v>134.40476351110371</c:v>
                </c:pt>
                <c:pt idx="960">
                  <c:v>137.27947332540438</c:v>
                </c:pt>
                <c:pt idx="961">
                  <c:v>136.71436217616892</c:v>
                </c:pt>
                <c:pt idx="962">
                  <c:v>138.0915756352598</c:v>
                </c:pt>
                <c:pt idx="963">
                  <c:v>137.66216826626192</c:v>
                </c:pt>
                <c:pt idx="964">
                  <c:v>138.00868838312681</c:v>
                </c:pt>
                <c:pt idx="965">
                  <c:v>138.4620623761912</c:v>
                </c:pt>
                <c:pt idx="966">
                  <c:v>137.38073713111157</c:v>
                </c:pt>
                <c:pt idx="967">
                  <c:v>137.54696141116492</c:v>
                </c:pt>
                <c:pt idx="968">
                  <c:v>136.33256678688531</c:v>
                </c:pt>
                <c:pt idx="969">
                  <c:v>138.58703579122951</c:v>
                </c:pt>
                <c:pt idx="970">
                  <c:v>139.30250056061374</c:v>
                </c:pt>
                <c:pt idx="971">
                  <c:v>137.42552194873721</c:v>
                </c:pt>
                <c:pt idx="972">
                  <c:v>138.54546365779521</c:v>
                </c:pt>
                <c:pt idx="973">
                  <c:v>136.63745051663184</c:v>
                </c:pt>
                <c:pt idx="974">
                  <c:v>133.68782090699221</c:v>
                </c:pt>
                <c:pt idx="975">
                  <c:v>132.54108541177936</c:v>
                </c:pt>
                <c:pt idx="976">
                  <c:v>134.29488971176409</c:v>
                </c:pt>
                <c:pt idx="977">
                  <c:v>135.48531771197781</c:v>
                </c:pt>
                <c:pt idx="978">
                  <c:v>135.79489196064333</c:v>
                </c:pt>
                <c:pt idx="979">
                  <c:v>137.11543367060094</c:v>
                </c:pt>
                <c:pt idx="980">
                  <c:v>136.91104270235573</c:v>
                </c:pt>
                <c:pt idx="981">
                  <c:v>137.20429651533001</c:v>
                </c:pt>
                <c:pt idx="982">
                  <c:v>136.97503937144481</c:v>
                </c:pt>
                <c:pt idx="983">
                  <c:v>135.67351675189877</c:v>
                </c:pt>
                <c:pt idx="984">
                  <c:v>134.21463686066778</c:v>
                </c:pt>
                <c:pt idx="985">
                  <c:v>134.01153096609914</c:v>
                </c:pt>
                <c:pt idx="986">
                  <c:v>134.30022276752183</c:v>
                </c:pt>
                <c:pt idx="987">
                  <c:v>132.80465402282636</c:v>
                </c:pt>
                <c:pt idx="988">
                  <c:v>132.80503954493003</c:v>
                </c:pt>
                <c:pt idx="989">
                  <c:v>135.2341500619078</c:v>
                </c:pt>
                <c:pt idx="990">
                  <c:v>134.19651732182936</c:v>
                </c:pt>
                <c:pt idx="991">
                  <c:v>132.42292288722714</c:v>
                </c:pt>
                <c:pt idx="992">
                  <c:v>132.07717381456752</c:v>
                </c:pt>
                <c:pt idx="993">
                  <c:v>131.86308054006506</c:v>
                </c:pt>
                <c:pt idx="994">
                  <c:v>133.58970553179211</c:v>
                </c:pt>
                <c:pt idx="995">
                  <c:v>132.31761109943835</c:v>
                </c:pt>
                <c:pt idx="996">
                  <c:v>130.79634088121404</c:v>
                </c:pt>
                <c:pt idx="997">
                  <c:v>129.41122421901252</c:v>
                </c:pt>
                <c:pt idx="998">
                  <c:v>130.61051922759358</c:v>
                </c:pt>
                <c:pt idx="999">
                  <c:v>133.01180789947639</c:v>
                </c:pt>
                <c:pt idx="1000">
                  <c:v>132.43095459770439</c:v>
                </c:pt>
                <c:pt idx="1001">
                  <c:v>132.12041654378189</c:v>
                </c:pt>
                <c:pt idx="1002">
                  <c:v>133.52384550587232</c:v>
                </c:pt>
                <c:pt idx="1003">
                  <c:v>134.90067344286015</c:v>
                </c:pt>
                <c:pt idx="1004">
                  <c:v>135.00110195067791</c:v>
                </c:pt>
                <c:pt idx="1005">
                  <c:v>132.51930341296293</c:v>
                </c:pt>
                <c:pt idx="1006">
                  <c:v>132.85837010250435</c:v>
                </c:pt>
                <c:pt idx="1007">
                  <c:v>132.66001898053821</c:v>
                </c:pt>
                <c:pt idx="1008">
                  <c:v>133.71005268159499</c:v>
                </c:pt>
                <c:pt idx="1009">
                  <c:v>133.27145703581053</c:v>
                </c:pt>
                <c:pt idx="1010">
                  <c:v>135.53806998639749</c:v>
                </c:pt>
                <c:pt idx="1011">
                  <c:v>136.91868889073083</c:v>
                </c:pt>
                <c:pt idx="1012">
                  <c:v>136.53605820355662</c:v>
                </c:pt>
                <c:pt idx="1013">
                  <c:v>135.48531771197781</c:v>
                </c:pt>
                <c:pt idx="1014">
                  <c:v>131.95554159108818</c:v>
                </c:pt>
                <c:pt idx="1015">
                  <c:v>131.62206497204002</c:v>
                </c:pt>
                <c:pt idx="1016">
                  <c:v>130.63185145062366</c:v>
                </c:pt>
                <c:pt idx="1017">
                  <c:v>129.96772537461504</c:v>
                </c:pt>
                <c:pt idx="1018">
                  <c:v>128.28010236896907</c:v>
                </c:pt>
                <c:pt idx="1019">
                  <c:v>126.80490204204634</c:v>
                </c:pt>
                <c:pt idx="1020">
                  <c:v>127.82827046431642</c:v>
                </c:pt>
                <c:pt idx="1021">
                  <c:v>123.75150273303045</c:v>
                </c:pt>
                <c:pt idx="1022">
                  <c:v>123.37304853530505</c:v>
                </c:pt>
                <c:pt idx="1023">
                  <c:v>121.77261777860878</c:v>
                </c:pt>
                <c:pt idx="1024">
                  <c:v>121.58287665027557</c:v>
                </c:pt>
                <c:pt idx="1025">
                  <c:v>122.33355243839519</c:v>
                </c:pt>
                <c:pt idx="1026">
                  <c:v>120.70819125237495</c:v>
                </c:pt>
                <c:pt idx="1027">
                  <c:v>119.93849637384338</c:v>
                </c:pt>
                <c:pt idx="1028">
                  <c:v>120.24055294150152</c:v>
                </c:pt>
                <c:pt idx="1029">
                  <c:v>120.80328670443481</c:v>
                </c:pt>
                <c:pt idx="1030">
                  <c:v>122.43835019671265</c:v>
                </c:pt>
                <c:pt idx="1031">
                  <c:v>120.09154864871307</c:v>
                </c:pt>
                <c:pt idx="1032">
                  <c:v>119.70152878789926</c:v>
                </c:pt>
                <c:pt idx="1033">
                  <c:v>119.24417106643767</c:v>
                </c:pt>
                <c:pt idx="1034">
                  <c:v>116.84911500188583</c:v>
                </c:pt>
                <c:pt idx="1035">
                  <c:v>117.32099405589165</c:v>
                </c:pt>
                <c:pt idx="1036">
                  <c:v>119.00122788789804</c:v>
                </c:pt>
                <c:pt idx="1037">
                  <c:v>120.01489400391065</c:v>
                </c:pt>
                <c:pt idx="1038">
                  <c:v>118.88435043702127</c:v>
                </c:pt>
                <c:pt idx="1039">
                  <c:v>121.78405493432953</c:v>
                </c:pt>
                <c:pt idx="1040">
                  <c:v>121.26315031956571</c:v>
                </c:pt>
                <c:pt idx="1041">
                  <c:v>122.25240003572505</c:v>
                </c:pt>
                <c:pt idx="1042">
                  <c:v>120.85089868414882</c:v>
                </c:pt>
                <c:pt idx="1043">
                  <c:v>123.58514994560926</c:v>
                </c:pt>
                <c:pt idx="1044">
                  <c:v>124.83083611391123</c:v>
                </c:pt>
                <c:pt idx="1045">
                  <c:v>124.75925751013118</c:v>
                </c:pt>
                <c:pt idx="1046">
                  <c:v>125.41580165144816</c:v>
                </c:pt>
                <c:pt idx="1047">
                  <c:v>123.78517166335438</c:v>
                </c:pt>
                <c:pt idx="1048">
                  <c:v>122.05070772220034</c:v>
                </c:pt>
                <c:pt idx="1049">
                  <c:v>121.42307773860419</c:v>
                </c:pt>
                <c:pt idx="1050">
                  <c:v>121.96531457639796</c:v>
                </c:pt>
                <c:pt idx="1051">
                  <c:v>123.21896820149441</c:v>
                </c:pt>
                <c:pt idx="1052">
                  <c:v>122.24436832524729</c:v>
                </c:pt>
                <c:pt idx="1053">
                  <c:v>124.91854239233156</c:v>
                </c:pt>
                <c:pt idx="1054">
                  <c:v>124.91854239233156</c:v>
                </c:pt>
                <c:pt idx="1055">
                  <c:v>126.80805047255346</c:v>
                </c:pt>
                <c:pt idx="1056">
                  <c:v>126.64240447565444</c:v>
                </c:pt>
                <c:pt idx="1057">
                  <c:v>127.28095758550077</c:v>
                </c:pt>
                <c:pt idx="1058">
                  <c:v>127.22640620793391</c:v>
                </c:pt>
                <c:pt idx="1059">
                  <c:v>124.8326352170584</c:v>
                </c:pt>
                <c:pt idx="1060">
                  <c:v>124.62875827828368</c:v>
                </c:pt>
                <c:pt idx="1061">
                  <c:v>124.77981868895498</c:v>
                </c:pt>
                <c:pt idx="1062">
                  <c:v>122.24334026630586</c:v>
                </c:pt>
                <c:pt idx="1063">
                  <c:v>122.67718113948737</c:v>
                </c:pt>
                <c:pt idx="1064">
                  <c:v>122.86165346574772</c:v>
                </c:pt>
                <c:pt idx="1065">
                  <c:v>125.00766225179606</c:v>
                </c:pt>
                <c:pt idx="1066">
                  <c:v>123.62331663380077</c:v>
                </c:pt>
                <c:pt idx="1067">
                  <c:v>125.67410146042177</c:v>
                </c:pt>
                <c:pt idx="1068">
                  <c:v>126.19937532568559</c:v>
                </c:pt>
                <c:pt idx="1069">
                  <c:v>122.42556371363158</c:v>
                </c:pt>
                <c:pt idx="1070">
                  <c:v>121.46002360680362</c:v>
                </c:pt>
                <c:pt idx="1071">
                  <c:v>121.29379932674991</c:v>
                </c:pt>
                <c:pt idx="1072">
                  <c:v>121.39313552194248</c:v>
                </c:pt>
                <c:pt idx="1073">
                  <c:v>123.84871855665628</c:v>
                </c:pt>
                <c:pt idx="1074">
                  <c:v>125.8434099172991</c:v>
                </c:pt>
                <c:pt idx="1075">
                  <c:v>127.20179704702915</c:v>
                </c:pt>
                <c:pt idx="1076">
                  <c:v>127.35324297980316</c:v>
                </c:pt>
                <c:pt idx="1077">
                  <c:v>126.51678852377805</c:v>
                </c:pt>
                <c:pt idx="1078">
                  <c:v>126.36245117523201</c:v>
                </c:pt>
                <c:pt idx="1079">
                  <c:v>128.4991431771262</c:v>
                </c:pt>
                <c:pt idx="1080">
                  <c:v>128.97352812480059</c:v>
                </c:pt>
                <c:pt idx="1081">
                  <c:v>128.92835778507308</c:v>
                </c:pt>
                <c:pt idx="1082">
                  <c:v>130.23881166666985</c:v>
                </c:pt>
                <c:pt idx="1083">
                  <c:v>129.38198879287245</c:v>
                </c:pt>
                <c:pt idx="1084">
                  <c:v>129.03013562025038</c:v>
                </c:pt>
                <c:pt idx="1085">
                  <c:v>130.38151909844387</c:v>
                </c:pt>
                <c:pt idx="1086">
                  <c:v>128.84335016137268</c:v>
                </c:pt>
                <c:pt idx="1087">
                  <c:v>128.26930775008657</c:v>
                </c:pt>
                <c:pt idx="1088">
                  <c:v>129.2531601568044</c:v>
                </c:pt>
                <c:pt idx="1089">
                  <c:v>129.17734080989197</c:v>
                </c:pt>
                <c:pt idx="1090">
                  <c:v>129.1504827700534</c:v>
                </c:pt>
                <c:pt idx="1091">
                  <c:v>127.78631280877894</c:v>
                </c:pt>
                <c:pt idx="1092">
                  <c:v>129.35705836354865</c:v>
                </c:pt>
                <c:pt idx="1093">
                  <c:v>127.73651620381541</c:v>
                </c:pt>
                <c:pt idx="1094">
                  <c:v>127.21374823222034</c:v>
                </c:pt>
                <c:pt idx="1095">
                  <c:v>127.29811331908188</c:v>
                </c:pt>
                <c:pt idx="1096">
                  <c:v>127.14846648945498</c:v>
                </c:pt>
                <c:pt idx="1097">
                  <c:v>125.63464969855384</c:v>
                </c:pt>
                <c:pt idx="1098">
                  <c:v>125.18268928653345</c:v>
                </c:pt>
                <c:pt idx="1099">
                  <c:v>125.67512951936317</c:v>
                </c:pt>
                <c:pt idx="1100">
                  <c:v>124.84432938751462</c:v>
                </c:pt>
                <c:pt idx="1101">
                  <c:v>123.01412745746246</c:v>
                </c:pt>
                <c:pt idx="1102">
                  <c:v>128.99177617100733</c:v>
                </c:pt>
                <c:pt idx="1103">
                  <c:v>128.813407944711</c:v>
                </c:pt>
                <c:pt idx="1104">
                  <c:v>132.55393614854424</c:v>
                </c:pt>
                <c:pt idx="1105">
                  <c:v>132.73596683481813</c:v>
                </c:pt>
                <c:pt idx="1106">
                  <c:v>132.37498963909349</c:v>
                </c:pt>
                <c:pt idx="1107">
                  <c:v>133.91694954350984</c:v>
                </c:pt>
                <c:pt idx="1108">
                  <c:v>132.30424633320345</c:v>
                </c:pt>
                <c:pt idx="1109">
                  <c:v>133.22962788764087</c:v>
                </c:pt>
                <c:pt idx="1110">
                  <c:v>132.97107106393179</c:v>
                </c:pt>
                <c:pt idx="1111">
                  <c:v>132.99664403009407</c:v>
                </c:pt>
                <c:pt idx="1112">
                  <c:v>131.89822730511756</c:v>
                </c:pt>
                <c:pt idx="1113">
                  <c:v>133.4053617129004</c:v>
                </c:pt>
                <c:pt idx="1114">
                  <c:v>133.90711872988459</c:v>
                </c:pt>
                <c:pt idx="1115">
                  <c:v>133.90711872988459</c:v>
                </c:pt>
                <c:pt idx="1116">
                  <c:v>134.21489387540311</c:v>
                </c:pt>
                <c:pt idx="1117">
                  <c:v>134.34128087148591</c:v>
                </c:pt>
                <c:pt idx="1118">
                  <c:v>135.01228209166302</c:v>
                </c:pt>
                <c:pt idx="1119">
                  <c:v>133.80546940207498</c:v>
                </c:pt>
                <c:pt idx="1120">
                  <c:v>134.52973692614199</c:v>
                </c:pt>
                <c:pt idx="1121">
                  <c:v>134.41613641314089</c:v>
                </c:pt>
                <c:pt idx="1122">
                  <c:v>134.9266319311252</c:v>
                </c:pt>
                <c:pt idx="1123">
                  <c:v>135.80934903950381</c:v>
                </c:pt>
                <c:pt idx="1124">
                  <c:v>135.88529689378461</c:v>
                </c:pt>
                <c:pt idx="1125">
                  <c:v>136.26323706203885</c:v>
                </c:pt>
                <c:pt idx="1126">
                  <c:v>137.609801513945</c:v>
                </c:pt>
                <c:pt idx="1127">
                  <c:v>138.26563886473997</c:v>
                </c:pt>
                <c:pt idx="1128">
                  <c:v>138.47799728977961</c:v>
                </c:pt>
                <c:pt idx="1129">
                  <c:v>139.41475174625407</c:v>
                </c:pt>
                <c:pt idx="1130">
                  <c:v>139.84030389422301</c:v>
                </c:pt>
                <c:pt idx="1131">
                  <c:v>140.13876225558698</c:v>
                </c:pt>
                <c:pt idx="1132">
                  <c:v>138.43822425949244</c:v>
                </c:pt>
                <c:pt idx="1133">
                  <c:v>138.21642054293108</c:v>
                </c:pt>
                <c:pt idx="1134">
                  <c:v>137.686520412432</c:v>
                </c:pt>
                <c:pt idx="1135">
                  <c:v>139.05666596630107</c:v>
                </c:pt>
                <c:pt idx="1136">
                  <c:v>140.21355354355759</c:v>
                </c:pt>
                <c:pt idx="1137">
                  <c:v>142.07344067553754</c:v>
                </c:pt>
                <c:pt idx="1138">
                  <c:v>141.39922677116857</c:v>
                </c:pt>
                <c:pt idx="1139">
                  <c:v>141.00104669250982</c:v>
                </c:pt>
                <c:pt idx="1140">
                  <c:v>141.99967744650718</c:v>
                </c:pt>
                <c:pt idx="1141">
                  <c:v>138.57534162077349</c:v>
                </c:pt>
                <c:pt idx="1142">
                  <c:v>137.40251912992798</c:v>
                </c:pt>
                <c:pt idx="1143">
                  <c:v>137.69757204604932</c:v>
                </c:pt>
                <c:pt idx="1144">
                  <c:v>136.14488177643435</c:v>
                </c:pt>
                <c:pt idx="1145">
                  <c:v>137.77268460243999</c:v>
                </c:pt>
                <c:pt idx="1146">
                  <c:v>135.6326514089869</c:v>
                </c:pt>
                <c:pt idx="1147">
                  <c:v>135.95443385757986</c:v>
                </c:pt>
                <c:pt idx="1148">
                  <c:v>136.61656806938822</c:v>
                </c:pt>
                <c:pt idx="1149">
                  <c:v>136.39951912543026</c:v>
                </c:pt>
                <c:pt idx="1150">
                  <c:v>138.30194219610098</c:v>
                </c:pt>
                <c:pt idx="1151">
                  <c:v>139.70806981291261</c:v>
                </c:pt>
                <c:pt idx="1152">
                  <c:v>140.80539422526442</c:v>
                </c:pt>
                <c:pt idx="1153">
                  <c:v>140.47018275675259</c:v>
                </c:pt>
                <c:pt idx="1154">
                  <c:v>140.35593970691363</c:v>
                </c:pt>
                <c:pt idx="1155">
                  <c:v>139.4881937068657</c:v>
                </c:pt>
                <c:pt idx="1156">
                  <c:v>140.86264425755189</c:v>
                </c:pt>
                <c:pt idx="1157">
                  <c:v>141.55337135866384</c:v>
                </c:pt>
                <c:pt idx="1158">
                  <c:v>139.86645514353961</c:v>
                </c:pt>
                <c:pt idx="1159">
                  <c:v>140.07283797598387</c:v>
                </c:pt>
                <c:pt idx="1160">
                  <c:v>143.09880096200621</c:v>
                </c:pt>
                <c:pt idx="1161">
                  <c:v>142.96322568913678</c:v>
                </c:pt>
                <c:pt idx="1162">
                  <c:v>142.58644208719147</c:v>
                </c:pt>
                <c:pt idx="1163">
                  <c:v>143.13613235230821</c:v>
                </c:pt>
                <c:pt idx="1164">
                  <c:v>143.43953824732657</c:v>
                </c:pt>
                <c:pt idx="1165">
                  <c:v>144.59231358881883</c:v>
                </c:pt>
                <c:pt idx="1166">
                  <c:v>144.22112005736602</c:v>
                </c:pt>
                <c:pt idx="1167">
                  <c:v>145.25174914590789</c:v>
                </c:pt>
                <c:pt idx="1168">
                  <c:v>144.65823786842327</c:v>
                </c:pt>
                <c:pt idx="1169">
                  <c:v>144.53692691336227</c:v>
                </c:pt>
                <c:pt idx="1170">
                  <c:v>145.36348630207871</c:v>
                </c:pt>
                <c:pt idx="1171">
                  <c:v>145.59743396488278</c:v>
                </c:pt>
                <c:pt idx="1172">
                  <c:v>144.61120417186277</c:v>
                </c:pt>
                <c:pt idx="1173">
                  <c:v>144.83538527472618</c:v>
                </c:pt>
                <c:pt idx="1174">
                  <c:v>144.83538527472618</c:v>
                </c:pt>
                <c:pt idx="1175">
                  <c:v>145.34041922958548</c:v>
                </c:pt>
                <c:pt idx="1176">
                  <c:v>145.64119072356672</c:v>
                </c:pt>
                <c:pt idx="1177">
                  <c:v>145.57905741130867</c:v>
                </c:pt>
                <c:pt idx="1178">
                  <c:v>149.78805922390538</c:v>
                </c:pt>
                <c:pt idx="1179">
                  <c:v>150.34462463319139</c:v>
                </c:pt>
                <c:pt idx="1180">
                  <c:v>149.91084801369436</c:v>
                </c:pt>
                <c:pt idx="1181">
                  <c:v>149.90223802006147</c:v>
                </c:pt>
                <c:pt idx="1182">
                  <c:v>148.49790950639681</c:v>
                </c:pt>
                <c:pt idx="1183">
                  <c:v>149.18722302646421</c:v>
                </c:pt>
                <c:pt idx="1184">
                  <c:v>150.06004506753416</c:v>
                </c:pt>
                <c:pt idx="1185">
                  <c:v>149.4802198247034</c:v>
                </c:pt>
                <c:pt idx="1186">
                  <c:v>150.43882053367824</c:v>
                </c:pt>
                <c:pt idx="1187">
                  <c:v>150.23481508753599</c:v>
                </c:pt>
                <c:pt idx="1188">
                  <c:v>150.07726505479872</c:v>
                </c:pt>
                <c:pt idx="1189">
                  <c:v>149.96655595756943</c:v>
                </c:pt>
                <c:pt idx="1190">
                  <c:v>151.65013098113479</c:v>
                </c:pt>
                <c:pt idx="1191">
                  <c:v>151.58028722681738</c:v>
                </c:pt>
                <c:pt idx="1192">
                  <c:v>152.01772630629389</c:v>
                </c:pt>
                <c:pt idx="1193">
                  <c:v>151.86422425563742</c:v>
                </c:pt>
                <c:pt idx="1194">
                  <c:v>151.63162592019302</c:v>
                </c:pt>
                <c:pt idx="1195">
                  <c:v>151.51294936616961</c:v>
                </c:pt>
                <c:pt idx="1196">
                  <c:v>152.10054930474303</c:v>
                </c:pt>
                <c:pt idx="1197">
                  <c:v>151.99318139907226</c:v>
                </c:pt>
                <c:pt idx="1198">
                  <c:v>153.06551112841672</c:v>
                </c:pt>
                <c:pt idx="1199">
                  <c:v>152.47097179198994</c:v>
                </c:pt>
                <c:pt idx="1200">
                  <c:v>152.42156070912935</c:v>
                </c:pt>
              </c:numCache>
            </c:numRef>
          </c:val>
        </c:ser>
        <c:ser>
          <c:idx val="2"/>
          <c:order val="2"/>
          <c:tx>
            <c:strRef>
              <c:f>Sheet2!$L$1</c:f>
              <c:strCache>
                <c:ptCount val="1"/>
                <c:pt idx="0">
                  <c:v>KLSE, Malaysia</c:v>
                </c:pt>
              </c:strCache>
            </c:strRef>
          </c:tx>
          <c:marker>
            <c:symbol val="none"/>
          </c:marker>
          <c:dLbls>
            <c:dLbl>
              <c:idx val="1200"/>
              <c:layout>
                <c:manualLayout>
                  <c:x val="0"/>
                  <c:y val="-3.20534189998113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KLS, Malaysia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Sheet2!$B$2:$B$1202</c:f>
              <c:numCache>
                <c:formatCode>[$-409]d\-mmm\-yy;@</c:formatCode>
                <c:ptCount val="1201"/>
                <c:pt idx="0">
                  <c:v>39818</c:v>
                </c:pt>
                <c:pt idx="1">
                  <c:v>39819</c:v>
                </c:pt>
                <c:pt idx="2">
                  <c:v>39820</c:v>
                </c:pt>
                <c:pt idx="3">
                  <c:v>39821</c:v>
                </c:pt>
                <c:pt idx="4">
                  <c:v>39822</c:v>
                </c:pt>
                <c:pt idx="5">
                  <c:v>39825</c:v>
                </c:pt>
                <c:pt idx="6">
                  <c:v>39826</c:v>
                </c:pt>
                <c:pt idx="7">
                  <c:v>39827</c:v>
                </c:pt>
                <c:pt idx="8">
                  <c:v>39828</c:v>
                </c:pt>
                <c:pt idx="9">
                  <c:v>39829</c:v>
                </c:pt>
                <c:pt idx="10">
                  <c:v>39832</c:v>
                </c:pt>
                <c:pt idx="11">
                  <c:v>39833</c:v>
                </c:pt>
                <c:pt idx="12">
                  <c:v>39834</c:v>
                </c:pt>
                <c:pt idx="13">
                  <c:v>39835</c:v>
                </c:pt>
                <c:pt idx="14">
                  <c:v>39836</c:v>
                </c:pt>
                <c:pt idx="15">
                  <c:v>39840</c:v>
                </c:pt>
                <c:pt idx="16">
                  <c:v>39841</c:v>
                </c:pt>
                <c:pt idx="17">
                  <c:v>39842</c:v>
                </c:pt>
                <c:pt idx="18">
                  <c:v>39843</c:v>
                </c:pt>
                <c:pt idx="19">
                  <c:v>39848</c:v>
                </c:pt>
                <c:pt idx="20">
                  <c:v>39849</c:v>
                </c:pt>
                <c:pt idx="21">
                  <c:v>39850</c:v>
                </c:pt>
                <c:pt idx="22">
                  <c:v>39853</c:v>
                </c:pt>
                <c:pt idx="23">
                  <c:v>39854</c:v>
                </c:pt>
                <c:pt idx="24">
                  <c:v>39855</c:v>
                </c:pt>
                <c:pt idx="25">
                  <c:v>39856</c:v>
                </c:pt>
                <c:pt idx="26">
                  <c:v>39857</c:v>
                </c:pt>
                <c:pt idx="27">
                  <c:v>39860</c:v>
                </c:pt>
                <c:pt idx="28">
                  <c:v>39861</c:v>
                </c:pt>
                <c:pt idx="29">
                  <c:v>39862</c:v>
                </c:pt>
                <c:pt idx="30">
                  <c:v>39863</c:v>
                </c:pt>
                <c:pt idx="31">
                  <c:v>39864</c:v>
                </c:pt>
                <c:pt idx="32">
                  <c:v>39867</c:v>
                </c:pt>
                <c:pt idx="33">
                  <c:v>39868</c:v>
                </c:pt>
                <c:pt idx="34">
                  <c:v>39869</c:v>
                </c:pt>
                <c:pt idx="35">
                  <c:v>39870</c:v>
                </c:pt>
                <c:pt idx="36">
                  <c:v>39871</c:v>
                </c:pt>
                <c:pt idx="37">
                  <c:v>39875</c:v>
                </c:pt>
                <c:pt idx="38">
                  <c:v>39876</c:v>
                </c:pt>
                <c:pt idx="39">
                  <c:v>39877</c:v>
                </c:pt>
                <c:pt idx="40">
                  <c:v>39878</c:v>
                </c:pt>
                <c:pt idx="41">
                  <c:v>39882</c:v>
                </c:pt>
                <c:pt idx="42">
                  <c:v>39883</c:v>
                </c:pt>
                <c:pt idx="43">
                  <c:v>39884</c:v>
                </c:pt>
                <c:pt idx="44">
                  <c:v>39885</c:v>
                </c:pt>
                <c:pt idx="45">
                  <c:v>39888</c:v>
                </c:pt>
                <c:pt idx="46">
                  <c:v>39889</c:v>
                </c:pt>
                <c:pt idx="47">
                  <c:v>39890</c:v>
                </c:pt>
                <c:pt idx="48">
                  <c:v>39891</c:v>
                </c:pt>
                <c:pt idx="49">
                  <c:v>39892</c:v>
                </c:pt>
                <c:pt idx="50">
                  <c:v>39895</c:v>
                </c:pt>
                <c:pt idx="51">
                  <c:v>39896</c:v>
                </c:pt>
                <c:pt idx="52">
                  <c:v>39897</c:v>
                </c:pt>
                <c:pt idx="53">
                  <c:v>39898</c:v>
                </c:pt>
                <c:pt idx="54">
                  <c:v>39899</c:v>
                </c:pt>
                <c:pt idx="55">
                  <c:v>39902</c:v>
                </c:pt>
                <c:pt idx="56">
                  <c:v>39903</c:v>
                </c:pt>
                <c:pt idx="57">
                  <c:v>39904</c:v>
                </c:pt>
                <c:pt idx="58">
                  <c:v>39905</c:v>
                </c:pt>
                <c:pt idx="59">
                  <c:v>39906</c:v>
                </c:pt>
                <c:pt idx="60">
                  <c:v>39909</c:v>
                </c:pt>
                <c:pt idx="61">
                  <c:v>39910</c:v>
                </c:pt>
                <c:pt idx="62">
                  <c:v>39911</c:v>
                </c:pt>
                <c:pt idx="63">
                  <c:v>39916</c:v>
                </c:pt>
                <c:pt idx="64">
                  <c:v>39917</c:v>
                </c:pt>
                <c:pt idx="65">
                  <c:v>39918</c:v>
                </c:pt>
                <c:pt idx="66">
                  <c:v>39919</c:v>
                </c:pt>
                <c:pt idx="67">
                  <c:v>39920</c:v>
                </c:pt>
                <c:pt idx="68">
                  <c:v>39923</c:v>
                </c:pt>
                <c:pt idx="69">
                  <c:v>39924</c:v>
                </c:pt>
                <c:pt idx="70">
                  <c:v>39925</c:v>
                </c:pt>
                <c:pt idx="71">
                  <c:v>39926</c:v>
                </c:pt>
                <c:pt idx="72">
                  <c:v>39927</c:v>
                </c:pt>
                <c:pt idx="73">
                  <c:v>39930</c:v>
                </c:pt>
                <c:pt idx="74">
                  <c:v>39931</c:v>
                </c:pt>
                <c:pt idx="75">
                  <c:v>39932</c:v>
                </c:pt>
                <c:pt idx="76">
                  <c:v>39933</c:v>
                </c:pt>
                <c:pt idx="77">
                  <c:v>39934</c:v>
                </c:pt>
                <c:pt idx="78">
                  <c:v>39937</c:v>
                </c:pt>
                <c:pt idx="79">
                  <c:v>39938</c:v>
                </c:pt>
                <c:pt idx="80">
                  <c:v>39939</c:v>
                </c:pt>
                <c:pt idx="81">
                  <c:v>39940</c:v>
                </c:pt>
                <c:pt idx="82">
                  <c:v>39941</c:v>
                </c:pt>
                <c:pt idx="83">
                  <c:v>39944</c:v>
                </c:pt>
                <c:pt idx="84">
                  <c:v>39945</c:v>
                </c:pt>
                <c:pt idx="85">
                  <c:v>39946</c:v>
                </c:pt>
                <c:pt idx="86">
                  <c:v>39947</c:v>
                </c:pt>
                <c:pt idx="87">
                  <c:v>39948</c:v>
                </c:pt>
                <c:pt idx="88">
                  <c:v>39951</c:v>
                </c:pt>
                <c:pt idx="89">
                  <c:v>39952</c:v>
                </c:pt>
                <c:pt idx="90">
                  <c:v>39953</c:v>
                </c:pt>
                <c:pt idx="91">
                  <c:v>39955</c:v>
                </c:pt>
                <c:pt idx="92">
                  <c:v>39958</c:v>
                </c:pt>
                <c:pt idx="93">
                  <c:v>39959</c:v>
                </c:pt>
                <c:pt idx="94">
                  <c:v>39960</c:v>
                </c:pt>
                <c:pt idx="95">
                  <c:v>39961</c:v>
                </c:pt>
                <c:pt idx="96">
                  <c:v>39962</c:v>
                </c:pt>
                <c:pt idx="97">
                  <c:v>39965</c:v>
                </c:pt>
                <c:pt idx="98">
                  <c:v>39966</c:v>
                </c:pt>
                <c:pt idx="99">
                  <c:v>39967</c:v>
                </c:pt>
                <c:pt idx="100">
                  <c:v>39968</c:v>
                </c:pt>
                <c:pt idx="101">
                  <c:v>39969</c:v>
                </c:pt>
                <c:pt idx="102">
                  <c:v>39972</c:v>
                </c:pt>
                <c:pt idx="103">
                  <c:v>39973</c:v>
                </c:pt>
                <c:pt idx="104">
                  <c:v>39974</c:v>
                </c:pt>
                <c:pt idx="105">
                  <c:v>39975</c:v>
                </c:pt>
                <c:pt idx="106">
                  <c:v>39976</c:v>
                </c:pt>
                <c:pt idx="107">
                  <c:v>39979</c:v>
                </c:pt>
                <c:pt idx="108">
                  <c:v>39980</c:v>
                </c:pt>
                <c:pt idx="109">
                  <c:v>39981</c:v>
                </c:pt>
                <c:pt idx="110">
                  <c:v>39982</c:v>
                </c:pt>
                <c:pt idx="111">
                  <c:v>39983</c:v>
                </c:pt>
                <c:pt idx="112">
                  <c:v>39986</c:v>
                </c:pt>
                <c:pt idx="113">
                  <c:v>39987</c:v>
                </c:pt>
                <c:pt idx="114">
                  <c:v>39988</c:v>
                </c:pt>
                <c:pt idx="115">
                  <c:v>39989</c:v>
                </c:pt>
                <c:pt idx="116">
                  <c:v>39990</c:v>
                </c:pt>
                <c:pt idx="117">
                  <c:v>39993</c:v>
                </c:pt>
                <c:pt idx="118">
                  <c:v>39994</c:v>
                </c:pt>
                <c:pt idx="119">
                  <c:v>39995</c:v>
                </c:pt>
                <c:pt idx="120">
                  <c:v>39996</c:v>
                </c:pt>
                <c:pt idx="121">
                  <c:v>39997</c:v>
                </c:pt>
                <c:pt idx="122">
                  <c:v>40000</c:v>
                </c:pt>
                <c:pt idx="123">
                  <c:v>40001</c:v>
                </c:pt>
                <c:pt idx="124">
                  <c:v>40003</c:v>
                </c:pt>
                <c:pt idx="125">
                  <c:v>40004</c:v>
                </c:pt>
                <c:pt idx="126">
                  <c:v>40007</c:v>
                </c:pt>
                <c:pt idx="127">
                  <c:v>40008</c:v>
                </c:pt>
                <c:pt idx="128">
                  <c:v>40009</c:v>
                </c:pt>
                <c:pt idx="129">
                  <c:v>40010</c:v>
                </c:pt>
                <c:pt idx="130">
                  <c:v>40011</c:v>
                </c:pt>
                <c:pt idx="131">
                  <c:v>40015</c:v>
                </c:pt>
                <c:pt idx="132">
                  <c:v>40016</c:v>
                </c:pt>
                <c:pt idx="133">
                  <c:v>40017</c:v>
                </c:pt>
                <c:pt idx="134">
                  <c:v>40018</c:v>
                </c:pt>
                <c:pt idx="135">
                  <c:v>40021</c:v>
                </c:pt>
                <c:pt idx="136">
                  <c:v>40022</c:v>
                </c:pt>
                <c:pt idx="137" formatCode="d\-mmm\-yy">
                  <c:v>40023</c:v>
                </c:pt>
                <c:pt idx="138" formatCode="d\-mmm\-yy">
                  <c:v>40024</c:v>
                </c:pt>
                <c:pt idx="139" formatCode="d\-mmm\-yy">
                  <c:v>40025</c:v>
                </c:pt>
                <c:pt idx="140" formatCode="d\-mmm\-yy">
                  <c:v>40028</c:v>
                </c:pt>
                <c:pt idx="141" formatCode="d\-mmm\-yy">
                  <c:v>40029</c:v>
                </c:pt>
                <c:pt idx="142" formatCode="d\-mmm\-yy">
                  <c:v>40030</c:v>
                </c:pt>
                <c:pt idx="143" formatCode="d\-mmm\-yy">
                  <c:v>40031</c:v>
                </c:pt>
                <c:pt idx="144" formatCode="d\-mmm\-yy">
                  <c:v>40032</c:v>
                </c:pt>
                <c:pt idx="145" formatCode="d\-mmm\-yy">
                  <c:v>40035</c:v>
                </c:pt>
                <c:pt idx="146">
                  <c:v>40036</c:v>
                </c:pt>
                <c:pt idx="147">
                  <c:v>40037</c:v>
                </c:pt>
                <c:pt idx="148">
                  <c:v>40038</c:v>
                </c:pt>
                <c:pt idx="149">
                  <c:v>40039</c:v>
                </c:pt>
                <c:pt idx="150">
                  <c:v>40043</c:v>
                </c:pt>
                <c:pt idx="151">
                  <c:v>40044</c:v>
                </c:pt>
                <c:pt idx="152">
                  <c:v>40045</c:v>
                </c:pt>
                <c:pt idx="153">
                  <c:v>40046</c:v>
                </c:pt>
                <c:pt idx="154">
                  <c:v>40049</c:v>
                </c:pt>
                <c:pt idx="155">
                  <c:v>40050</c:v>
                </c:pt>
                <c:pt idx="156">
                  <c:v>40051</c:v>
                </c:pt>
                <c:pt idx="157">
                  <c:v>40052</c:v>
                </c:pt>
                <c:pt idx="158">
                  <c:v>40053</c:v>
                </c:pt>
                <c:pt idx="159">
                  <c:v>40056</c:v>
                </c:pt>
                <c:pt idx="160">
                  <c:v>40057</c:v>
                </c:pt>
                <c:pt idx="161">
                  <c:v>40058</c:v>
                </c:pt>
                <c:pt idx="162">
                  <c:v>40059</c:v>
                </c:pt>
                <c:pt idx="163">
                  <c:v>40060</c:v>
                </c:pt>
                <c:pt idx="164">
                  <c:v>40063</c:v>
                </c:pt>
                <c:pt idx="165">
                  <c:v>40064</c:v>
                </c:pt>
                <c:pt idx="166">
                  <c:v>40065</c:v>
                </c:pt>
                <c:pt idx="167">
                  <c:v>40066</c:v>
                </c:pt>
                <c:pt idx="168">
                  <c:v>40067</c:v>
                </c:pt>
                <c:pt idx="169">
                  <c:v>40070</c:v>
                </c:pt>
                <c:pt idx="170">
                  <c:v>40071</c:v>
                </c:pt>
                <c:pt idx="171">
                  <c:v>40072</c:v>
                </c:pt>
                <c:pt idx="172">
                  <c:v>40073</c:v>
                </c:pt>
                <c:pt idx="173">
                  <c:v>40080</c:v>
                </c:pt>
                <c:pt idx="174">
                  <c:v>40081</c:v>
                </c:pt>
                <c:pt idx="175">
                  <c:v>40084</c:v>
                </c:pt>
                <c:pt idx="176">
                  <c:v>40085</c:v>
                </c:pt>
                <c:pt idx="177">
                  <c:v>40086</c:v>
                </c:pt>
                <c:pt idx="178">
                  <c:v>40087</c:v>
                </c:pt>
                <c:pt idx="179">
                  <c:v>40088</c:v>
                </c:pt>
                <c:pt idx="180">
                  <c:v>40091</c:v>
                </c:pt>
                <c:pt idx="181">
                  <c:v>40092</c:v>
                </c:pt>
                <c:pt idx="182">
                  <c:v>40093</c:v>
                </c:pt>
                <c:pt idx="183">
                  <c:v>40094</c:v>
                </c:pt>
                <c:pt idx="184">
                  <c:v>40095</c:v>
                </c:pt>
                <c:pt idx="185">
                  <c:v>40098</c:v>
                </c:pt>
                <c:pt idx="186">
                  <c:v>40099</c:v>
                </c:pt>
                <c:pt idx="187">
                  <c:v>40100</c:v>
                </c:pt>
                <c:pt idx="188">
                  <c:v>40101</c:v>
                </c:pt>
                <c:pt idx="189">
                  <c:v>40102</c:v>
                </c:pt>
                <c:pt idx="190">
                  <c:v>40105</c:v>
                </c:pt>
                <c:pt idx="191">
                  <c:v>40106</c:v>
                </c:pt>
                <c:pt idx="192">
                  <c:v>40107</c:v>
                </c:pt>
                <c:pt idx="193">
                  <c:v>40108</c:v>
                </c:pt>
                <c:pt idx="194">
                  <c:v>40109</c:v>
                </c:pt>
                <c:pt idx="195">
                  <c:v>40112</c:v>
                </c:pt>
                <c:pt idx="196">
                  <c:v>40113</c:v>
                </c:pt>
                <c:pt idx="197">
                  <c:v>40114</c:v>
                </c:pt>
                <c:pt idx="198">
                  <c:v>40115</c:v>
                </c:pt>
                <c:pt idx="199">
                  <c:v>40116</c:v>
                </c:pt>
                <c:pt idx="200">
                  <c:v>40119</c:v>
                </c:pt>
                <c:pt idx="201">
                  <c:v>40120</c:v>
                </c:pt>
                <c:pt idx="202">
                  <c:v>40121</c:v>
                </c:pt>
                <c:pt idx="203">
                  <c:v>40122</c:v>
                </c:pt>
                <c:pt idx="204">
                  <c:v>40123</c:v>
                </c:pt>
                <c:pt idx="205">
                  <c:v>40126</c:v>
                </c:pt>
                <c:pt idx="206">
                  <c:v>40127</c:v>
                </c:pt>
                <c:pt idx="207">
                  <c:v>40128</c:v>
                </c:pt>
                <c:pt idx="208">
                  <c:v>40129</c:v>
                </c:pt>
                <c:pt idx="209">
                  <c:v>40130</c:v>
                </c:pt>
                <c:pt idx="210">
                  <c:v>40133</c:v>
                </c:pt>
                <c:pt idx="211">
                  <c:v>40134</c:v>
                </c:pt>
                <c:pt idx="212">
                  <c:v>40135</c:v>
                </c:pt>
                <c:pt idx="213">
                  <c:v>40136</c:v>
                </c:pt>
                <c:pt idx="214">
                  <c:v>40137</c:v>
                </c:pt>
                <c:pt idx="215">
                  <c:v>40140</c:v>
                </c:pt>
                <c:pt idx="216">
                  <c:v>39818</c:v>
                </c:pt>
                <c:pt idx="217">
                  <c:v>39819</c:v>
                </c:pt>
                <c:pt idx="218">
                  <c:v>39820</c:v>
                </c:pt>
                <c:pt idx="219">
                  <c:v>39821</c:v>
                </c:pt>
                <c:pt idx="220">
                  <c:v>39822</c:v>
                </c:pt>
                <c:pt idx="221">
                  <c:v>39825</c:v>
                </c:pt>
                <c:pt idx="222">
                  <c:v>39826</c:v>
                </c:pt>
                <c:pt idx="223">
                  <c:v>39827</c:v>
                </c:pt>
                <c:pt idx="224">
                  <c:v>39828</c:v>
                </c:pt>
                <c:pt idx="225">
                  <c:v>39829</c:v>
                </c:pt>
                <c:pt idx="226">
                  <c:v>39832</c:v>
                </c:pt>
                <c:pt idx="227">
                  <c:v>39833</c:v>
                </c:pt>
                <c:pt idx="228">
                  <c:v>39834</c:v>
                </c:pt>
                <c:pt idx="229">
                  <c:v>39835</c:v>
                </c:pt>
                <c:pt idx="230">
                  <c:v>39836</c:v>
                </c:pt>
                <c:pt idx="231">
                  <c:v>39840</c:v>
                </c:pt>
                <c:pt idx="232">
                  <c:v>39841</c:v>
                </c:pt>
                <c:pt idx="233">
                  <c:v>39842</c:v>
                </c:pt>
                <c:pt idx="234">
                  <c:v>39843</c:v>
                </c:pt>
                <c:pt idx="235">
                  <c:v>39848</c:v>
                </c:pt>
                <c:pt idx="236">
                  <c:v>39849</c:v>
                </c:pt>
                <c:pt idx="237">
                  <c:v>39850</c:v>
                </c:pt>
                <c:pt idx="238">
                  <c:v>39853</c:v>
                </c:pt>
                <c:pt idx="239">
                  <c:v>39854</c:v>
                </c:pt>
                <c:pt idx="240">
                  <c:v>39855</c:v>
                </c:pt>
                <c:pt idx="241">
                  <c:v>39856</c:v>
                </c:pt>
                <c:pt idx="242">
                  <c:v>39857</c:v>
                </c:pt>
                <c:pt idx="243">
                  <c:v>39860</c:v>
                </c:pt>
                <c:pt idx="244">
                  <c:v>39861</c:v>
                </c:pt>
                <c:pt idx="245">
                  <c:v>39862</c:v>
                </c:pt>
                <c:pt idx="246">
                  <c:v>39863</c:v>
                </c:pt>
                <c:pt idx="247">
                  <c:v>39864</c:v>
                </c:pt>
                <c:pt idx="248">
                  <c:v>39867</c:v>
                </c:pt>
                <c:pt idx="249">
                  <c:v>39868</c:v>
                </c:pt>
                <c:pt idx="250">
                  <c:v>39869</c:v>
                </c:pt>
                <c:pt idx="251">
                  <c:v>39870</c:v>
                </c:pt>
                <c:pt idx="252">
                  <c:v>39871</c:v>
                </c:pt>
                <c:pt idx="253">
                  <c:v>39875</c:v>
                </c:pt>
                <c:pt idx="254">
                  <c:v>39876</c:v>
                </c:pt>
                <c:pt idx="255">
                  <c:v>39877</c:v>
                </c:pt>
                <c:pt idx="256">
                  <c:v>39878</c:v>
                </c:pt>
                <c:pt idx="257">
                  <c:v>39882</c:v>
                </c:pt>
                <c:pt idx="258">
                  <c:v>39883</c:v>
                </c:pt>
                <c:pt idx="259">
                  <c:v>39884</c:v>
                </c:pt>
                <c:pt idx="260">
                  <c:v>39885</c:v>
                </c:pt>
                <c:pt idx="261">
                  <c:v>39888</c:v>
                </c:pt>
                <c:pt idx="262">
                  <c:v>39889</c:v>
                </c:pt>
                <c:pt idx="263">
                  <c:v>39890</c:v>
                </c:pt>
                <c:pt idx="264">
                  <c:v>39891</c:v>
                </c:pt>
                <c:pt idx="265">
                  <c:v>39892</c:v>
                </c:pt>
                <c:pt idx="266">
                  <c:v>39895</c:v>
                </c:pt>
                <c:pt idx="267">
                  <c:v>39896</c:v>
                </c:pt>
                <c:pt idx="268">
                  <c:v>39897</c:v>
                </c:pt>
                <c:pt idx="269">
                  <c:v>39898</c:v>
                </c:pt>
                <c:pt idx="270">
                  <c:v>39899</c:v>
                </c:pt>
                <c:pt idx="271">
                  <c:v>39902</c:v>
                </c:pt>
                <c:pt idx="272">
                  <c:v>39903</c:v>
                </c:pt>
                <c:pt idx="273">
                  <c:v>39904</c:v>
                </c:pt>
                <c:pt idx="274">
                  <c:v>39905</c:v>
                </c:pt>
                <c:pt idx="275">
                  <c:v>39906</c:v>
                </c:pt>
                <c:pt idx="276">
                  <c:v>39909</c:v>
                </c:pt>
                <c:pt idx="277">
                  <c:v>39910</c:v>
                </c:pt>
                <c:pt idx="278">
                  <c:v>39911</c:v>
                </c:pt>
                <c:pt idx="279">
                  <c:v>39916</c:v>
                </c:pt>
                <c:pt idx="280">
                  <c:v>39917</c:v>
                </c:pt>
                <c:pt idx="281">
                  <c:v>39918</c:v>
                </c:pt>
                <c:pt idx="282">
                  <c:v>39919</c:v>
                </c:pt>
                <c:pt idx="283">
                  <c:v>39920</c:v>
                </c:pt>
                <c:pt idx="284">
                  <c:v>39923</c:v>
                </c:pt>
                <c:pt idx="285">
                  <c:v>39924</c:v>
                </c:pt>
                <c:pt idx="286">
                  <c:v>39925</c:v>
                </c:pt>
                <c:pt idx="287">
                  <c:v>39926</c:v>
                </c:pt>
                <c:pt idx="288">
                  <c:v>39927</c:v>
                </c:pt>
                <c:pt idx="289">
                  <c:v>39930</c:v>
                </c:pt>
                <c:pt idx="290">
                  <c:v>39931</c:v>
                </c:pt>
                <c:pt idx="291">
                  <c:v>39932</c:v>
                </c:pt>
                <c:pt idx="292">
                  <c:v>39933</c:v>
                </c:pt>
                <c:pt idx="293">
                  <c:v>39934</c:v>
                </c:pt>
                <c:pt idx="294">
                  <c:v>39937</c:v>
                </c:pt>
                <c:pt idx="295">
                  <c:v>39938</c:v>
                </c:pt>
                <c:pt idx="296">
                  <c:v>39939</c:v>
                </c:pt>
                <c:pt idx="297">
                  <c:v>39940</c:v>
                </c:pt>
                <c:pt idx="298">
                  <c:v>39941</c:v>
                </c:pt>
                <c:pt idx="299">
                  <c:v>39944</c:v>
                </c:pt>
                <c:pt idx="300">
                  <c:v>39945</c:v>
                </c:pt>
                <c:pt idx="301">
                  <c:v>39946</c:v>
                </c:pt>
                <c:pt idx="302">
                  <c:v>39947</c:v>
                </c:pt>
                <c:pt idx="303">
                  <c:v>39948</c:v>
                </c:pt>
                <c:pt idx="304">
                  <c:v>39951</c:v>
                </c:pt>
                <c:pt idx="305">
                  <c:v>39952</c:v>
                </c:pt>
                <c:pt idx="306">
                  <c:v>39953</c:v>
                </c:pt>
                <c:pt idx="307">
                  <c:v>39955</c:v>
                </c:pt>
                <c:pt idx="308">
                  <c:v>39958</c:v>
                </c:pt>
                <c:pt idx="309">
                  <c:v>39959</c:v>
                </c:pt>
                <c:pt idx="310">
                  <c:v>39960</c:v>
                </c:pt>
                <c:pt idx="311">
                  <c:v>39961</c:v>
                </c:pt>
                <c:pt idx="312">
                  <c:v>39962</c:v>
                </c:pt>
                <c:pt idx="313">
                  <c:v>39965</c:v>
                </c:pt>
                <c:pt idx="314">
                  <c:v>39966</c:v>
                </c:pt>
                <c:pt idx="315">
                  <c:v>39967</c:v>
                </c:pt>
                <c:pt idx="316">
                  <c:v>39968</c:v>
                </c:pt>
                <c:pt idx="317">
                  <c:v>39969</c:v>
                </c:pt>
                <c:pt idx="318">
                  <c:v>39972</c:v>
                </c:pt>
                <c:pt idx="319">
                  <c:v>39973</c:v>
                </c:pt>
                <c:pt idx="320">
                  <c:v>39974</c:v>
                </c:pt>
                <c:pt idx="321">
                  <c:v>39975</c:v>
                </c:pt>
                <c:pt idx="322">
                  <c:v>39976</c:v>
                </c:pt>
                <c:pt idx="323">
                  <c:v>39979</c:v>
                </c:pt>
                <c:pt idx="324">
                  <c:v>39980</c:v>
                </c:pt>
                <c:pt idx="325">
                  <c:v>39981</c:v>
                </c:pt>
                <c:pt idx="326">
                  <c:v>39982</c:v>
                </c:pt>
                <c:pt idx="327">
                  <c:v>39983</c:v>
                </c:pt>
                <c:pt idx="328">
                  <c:v>39986</c:v>
                </c:pt>
                <c:pt idx="329">
                  <c:v>39987</c:v>
                </c:pt>
                <c:pt idx="330">
                  <c:v>39988</c:v>
                </c:pt>
                <c:pt idx="331">
                  <c:v>39989</c:v>
                </c:pt>
                <c:pt idx="332">
                  <c:v>39990</c:v>
                </c:pt>
                <c:pt idx="333">
                  <c:v>39993</c:v>
                </c:pt>
                <c:pt idx="334">
                  <c:v>39994</c:v>
                </c:pt>
                <c:pt idx="335">
                  <c:v>39995</c:v>
                </c:pt>
                <c:pt idx="336">
                  <c:v>39996</c:v>
                </c:pt>
                <c:pt idx="337">
                  <c:v>39997</c:v>
                </c:pt>
                <c:pt idx="338">
                  <c:v>40000</c:v>
                </c:pt>
                <c:pt idx="339">
                  <c:v>40001</c:v>
                </c:pt>
                <c:pt idx="340">
                  <c:v>40003</c:v>
                </c:pt>
                <c:pt idx="341">
                  <c:v>40004</c:v>
                </c:pt>
                <c:pt idx="342">
                  <c:v>40007</c:v>
                </c:pt>
                <c:pt idx="343">
                  <c:v>40008</c:v>
                </c:pt>
                <c:pt idx="344">
                  <c:v>40009</c:v>
                </c:pt>
                <c:pt idx="345">
                  <c:v>40010</c:v>
                </c:pt>
                <c:pt idx="346">
                  <c:v>40011</c:v>
                </c:pt>
                <c:pt idx="347">
                  <c:v>40015</c:v>
                </c:pt>
                <c:pt idx="348">
                  <c:v>40016</c:v>
                </c:pt>
                <c:pt idx="349">
                  <c:v>40017</c:v>
                </c:pt>
                <c:pt idx="350">
                  <c:v>40018</c:v>
                </c:pt>
                <c:pt idx="351">
                  <c:v>40021</c:v>
                </c:pt>
                <c:pt idx="352">
                  <c:v>40022</c:v>
                </c:pt>
                <c:pt idx="353">
                  <c:v>40023</c:v>
                </c:pt>
                <c:pt idx="354">
                  <c:v>40024</c:v>
                </c:pt>
                <c:pt idx="355">
                  <c:v>40025</c:v>
                </c:pt>
                <c:pt idx="356">
                  <c:v>40028</c:v>
                </c:pt>
                <c:pt idx="357">
                  <c:v>40029</c:v>
                </c:pt>
                <c:pt idx="358">
                  <c:v>40030</c:v>
                </c:pt>
                <c:pt idx="359">
                  <c:v>40031</c:v>
                </c:pt>
                <c:pt idx="360">
                  <c:v>40032</c:v>
                </c:pt>
                <c:pt idx="361">
                  <c:v>40035</c:v>
                </c:pt>
                <c:pt idx="362">
                  <c:v>40036</c:v>
                </c:pt>
                <c:pt idx="363">
                  <c:v>40037</c:v>
                </c:pt>
                <c:pt idx="364">
                  <c:v>40038</c:v>
                </c:pt>
                <c:pt idx="365">
                  <c:v>40039</c:v>
                </c:pt>
                <c:pt idx="366">
                  <c:v>40043</c:v>
                </c:pt>
                <c:pt idx="367">
                  <c:v>40044</c:v>
                </c:pt>
                <c:pt idx="368">
                  <c:v>40045</c:v>
                </c:pt>
                <c:pt idx="369">
                  <c:v>40046</c:v>
                </c:pt>
                <c:pt idx="370">
                  <c:v>40049</c:v>
                </c:pt>
                <c:pt idx="371">
                  <c:v>40050</c:v>
                </c:pt>
                <c:pt idx="372">
                  <c:v>40051</c:v>
                </c:pt>
                <c:pt idx="373">
                  <c:v>40052</c:v>
                </c:pt>
                <c:pt idx="374">
                  <c:v>40053</c:v>
                </c:pt>
                <c:pt idx="375">
                  <c:v>40056</c:v>
                </c:pt>
                <c:pt idx="376">
                  <c:v>40057</c:v>
                </c:pt>
                <c:pt idx="377">
                  <c:v>40058</c:v>
                </c:pt>
                <c:pt idx="378">
                  <c:v>40059</c:v>
                </c:pt>
                <c:pt idx="379">
                  <c:v>40060</c:v>
                </c:pt>
                <c:pt idx="380">
                  <c:v>40063</c:v>
                </c:pt>
                <c:pt idx="381">
                  <c:v>40064</c:v>
                </c:pt>
                <c:pt idx="382">
                  <c:v>40065</c:v>
                </c:pt>
                <c:pt idx="383">
                  <c:v>40066</c:v>
                </c:pt>
                <c:pt idx="384">
                  <c:v>40067</c:v>
                </c:pt>
                <c:pt idx="385">
                  <c:v>40070</c:v>
                </c:pt>
                <c:pt idx="386">
                  <c:v>40071</c:v>
                </c:pt>
                <c:pt idx="387">
                  <c:v>40072</c:v>
                </c:pt>
                <c:pt idx="388">
                  <c:v>40073</c:v>
                </c:pt>
                <c:pt idx="389">
                  <c:v>40080</c:v>
                </c:pt>
                <c:pt idx="390">
                  <c:v>40081</c:v>
                </c:pt>
                <c:pt idx="391">
                  <c:v>40084</c:v>
                </c:pt>
                <c:pt idx="392">
                  <c:v>40085</c:v>
                </c:pt>
                <c:pt idx="393">
                  <c:v>40086</c:v>
                </c:pt>
                <c:pt idx="394">
                  <c:v>40087</c:v>
                </c:pt>
                <c:pt idx="395">
                  <c:v>40088</c:v>
                </c:pt>
                <c:pt idx="396">
                  <c:v>40091</c:v>
                </c:pt>
                <c:pt idx="397">
                  <c:v>40092</c:v>
                </c:pt>
                <c:pt idx="398">
                  <c:v>40093</c:v>
                </c:pt>
                <c:pt idx="399">
                  <c:v>40094</c:v>
                </c:pt>
                <c:pt idx="400">
                  <c:v>40095</c:v>
                </c:pt>
                <c:pt idx="401">
                  <c:v>40098</c:v>
                </c:pt>
                <c:pt idx="402">
                  <c:v>40099</c:v>
                </c:pt>
                <c:pt idx="403">
                  <c:v>40100</c:v>
                </c:pt>
                <c:pt idx="404">
                  <c:v>40101</c:v>
                </c:pt>
                <c:pt idx="405">
                  <c:v>40102</c:v>
                </c:pt>
                <c:pt idx="406">
                  <c:v>40105</c:v>
                </c:pt>
                <c:pt idx="407">
                  <c:v>40106</c:v>
                </c:pt>
                <c:pt idx="408">
                  <c:v>40107</c:v>
                </c:pt>
                <c:pt idx="409">
                  <c:v>40108</c:v>
                </c:pt>
                <c:pt idx="410">
                  <c:v>40109</c:v>
                </c:pt>
                <c:pt idx="411">
                  <c:v>40112</c:v>
                </c:pt>
                <c:pt idx="412">
                  <c:v>40113</c:v>
                </c:pt>
                <c:pt idx="413">
                  <c:v>40114</c:v>
                </c:pt>
                <c:pt idx="414">
                  <c:v>40115</c:v>
                </c:pt>
                <c:pt idx="415">
                  <c:v>40116</c:v>
                </c:pt>
                <c:pt idx="416">
                  <c:v>40119</c:v>
                </c:pt>
                <c:pt idx="417">
                  <c:v>40120</c:v>
                </c:pt>
                <c:pt idx="418">
                  <c:v>40121</c:v>
                </c:pt>
                <c:pt idx="419">
                  <c:v>40122</c:v>
                </c:pt>
                <c:pt idx="420">
                  <c:v>40123</c:v>
                </c:pt>
                <c:pt idx="421">
                  <c:v>40126</c:v>
                </c:pt>
                <c:pt idx="422">
                  <c:v>40127</c:v>
                </c:pt>
                <c:pt idx="423">
                  <c:v>40128</c:v>
                </c:pt>
                <c:pt idx="424">
                  <c:v>40129</c:v>
                </c:pt>
                <c:pt idx="425">
                  <c:v>40130</c:v>
                </c:pt>
                <c:pt idx="426">
                  <c:v>40133</c:v>
                </c:pt>
                <c:pt idx="427">
                  <c:v>40134</c:v>
                </c:pt>
                <c:pt idx="428">
                  <c:v>40135</c:v>
                </c:pt>
                <c:pt idx="429">
                  <c:v>40136</c:v>
                </c:pt>
                <c:pt idx="430">
                  <c:v>40137</c:v>
                </c:pt>
                <c:pt idx="431">
                  <c:v>40140</c:v>
                </c:pt>
                <c:pt idx="432">
                  <c:v>40141</c:v>
                </c:pt>
                <c:pt idx="433">
                  <c:v>40142</c:v>
                </c:pt>
                <c:pt idx="434">
                  <c:v>40143</c:v>
                </c:pt>
                <c:pt idx="435">
                  <c:v>40147</c:v>
                </c:pt>
                <c:pt idx="436">
                  <c:v>40148</c:v>
                </c:pt>
                <c:pt idx="437">
                  <c:v>40149</c:v>
                </c:pt>
                <c:pt idx="438">
                  <c:v>40150</c:v>
                </c:pt>
                <c:pt idx="439">
                  <c:v>40151</c:v>
                </c:pt>
                <c:pt idx="440">
                  <c:v>40154</c:v>
                </c:pt>
                <c:pt idx="441">
                  <c:v>40155</c:v>
                </c:pt>
                <c:pt idx="442">
                  <c:v>40156</c:v>
                </c:pt>
                <c:pt idx="443">
                  <c:v>40157</c:v>
                </c:pt>
                <c:pt idx="444">
                  <c:v>40158</c:v>
                </c:pt>
                <c:pt idx="445">
                  <c:v>40161</c:v>
                </c:pt>
                <c:pt idx="446">
                  <c:v>40162</c:v>
                </c:pt>
                <c:pt idx="447">
                  <c:v>40163</c:v>
                </c:pt>
                <c:pt idx="448">
                  <c:v>40164</c:v>
                </c:pt>
                <c:pt idx="449">
                  <c:v>40168</c:v>
                </c:pt>
                <c:pt idx="450">
                  <c:v>40169</c:v>
                </c:pt>
                <c:pt idx="451">
                  <c:v>40170</c:v>
                </c:pt>
                <c:pt idx="452">
                  <c:v>40171</c:v>
                </c:pt>
                <c:pt idx="453">
                  <c:v>40175</c:v>
                </c:pt>
                <c:pt idx="454">
                  <c:v>40176</c:v>
                </c:pt>
                <c:pt idx="455">
                  <c:v>40177</c:v>
                </c:pt>
                <c:pt idx="456">
                  <c:v>40182</c:v>
                </c:pt>
                <c:pt idx="457">
                  <c:v>40183</c:v>
                </c:pt>
                <c:pt idx="458">
                  <c:v>40184</c:v>
                </c:pt>
                <c:pt idx="459">
                  <c:v>40185</c:v>
                </c:pt>
                <c:pt idx="460">
                  <c:v>40186</c:v>
                </c:pt>
                <c:pt idx="461">
                  <c:v>40189</c:v>
                </c:pt>
                <c:pt idx="462">
                  <c:v>40190</c:v>
                </c:pt>
                <c:pt idx="463">
                  <c:v>40191</c:v>
                </c:pt>
                <c:pt idx="464">
                  <c:v>40192</c:v>
                </c:pt>
                <c:pt idx="465">
                  <c:v>40193</c:v>
                </c:pt>
                <c:pt idx="466">
                  <c:v>40196</c:v>
                </c:pt>
                <c:pt idx="467">
                  <c:v>40197</c:v>
                </c:pt>
                <c:pt idx="468">
                  <c:v>40198</c:v>
                </c:pt>
                <c:pt idx="469">
                  <c:v>40199</c:v>
                </c:pt>
                <c:pt idx="470">
                  <c:v>40200</c:v>
                </c:pt>
                <c:pt idx="471">
                  <c:v>40203</c:v>
                </c:pt>
                <c:pt idx="472">
                  <c:v>40204</c:v>
                </c:pt>
                <c:pt idx="473">
                  <c:v>40205</c:v>
                </c:pt>
                <c:pt idx="474">
                  <c:v>40206</c:v>
                </c:pt>
                <c:pt idx="475">
                  <c:v>40207</c:v>
                </c:pt>
                <c:pt idx="476">
                  <c:v>40210</c:v>
                </c:pt>
                <c:pt idx="477">
                  <c:v>40211</c:v>
                </c:pt>
                <c:pt idx="478">
                  <c:v>40212</c:v>
                </c:pt>
                <c:pt idx="479">
                  <c:v>40213</c:v>
                </c:pt>
                <c:pt idx="480">
                  <c:v>40214</c:v>
                </c:pt>
                <c:pt idx="481">
                  <c:v>40217</c:v>
                </c:pt>
                <c:pt idx="482">
                  <c:v>40218</c:v>
                </c:pt>
                <c:pt idx="483">
                  <c:v>40219</c:v>
                </c:pt>
                <c:pt idx="484">
                  <c:v>40220</c:v>
                </c:pt>
                <c:pt idx="485">
                  <c:v>40221</c:v>
                </c:pt>
                <c:pt idx="486">
                  <c:v>40224</c:v>
                </c:pt>
                <c:pt idx="487">
                  <c:v>40225</c:v>
                </c:pt>
                <c:pt idx="488">
                  <c:v>40226</c:v>
                </c:pt>
                <c:pt idx="489">
                  <c:v>40227</c:v>
                </c:pt>
                <c:pt idx="490">
                  <c:v>40228</c:v>
                </c:pt>
                <c:pt idx="491">
                  <c:v>40231</c:v>
                </c:pt>
                <c:pt idx="492">
                  <c:v>40232</c:v>
                </c:pt>
                <c:pt idx="493">
                  <c:v>40233</c:v>
                </c:pt>
                <c:pt idx="494">
                  <c:v>40234</c:v>
                </c:pt>
                <c:pt idx="495">
                  <c:v>40238</c:v>
                </c:pt>
                <c:pt idx="496">
                  <c:v>40239</c:v>
                </c:pt>
                <c:pt idx="497">
                  <c:v>40240</c:v>
                </c:pt>
                <c:pt idx="498">
                  <c:v>40241</c:v>
                </c:pt>
                <c:pt idx="499">
                  <c:v>40242</c:v>
                </c:pt>
                <c:pt idx="500">
                  <c:v>40245</c:v>
                </c:pt>
                <c:pt idx="501">
                  <c:v>40246</c:v>
                </c:pt>
                <c:pt idx="502">
                  <c:v>40247</c:v>
                </c:pt>
                <c:pt idx="503">
                  <c:v>40248</c:v>
                </c:pt>
                <c:pt idx="504">
                  <c:v>40249</c:v>
                </c:pt>
                <c:pt idx="505">
                  <c:v>40252</c:v>
                </c:pt>
                <c:pt idx="506">
                  <c:v>40254</c:v>
                </c:pt>
                <c:pt idx="507">
                  <c:v>40255</c:v>
                </c:pt>
                <c:pt idx="508">
                  <c:v>40256</c:v>
                </c:pt>
                <c:pt idx="509">
                  <c:v>40259</c:v>
                </c:pt>
                <c:pt idx="510">
                  <c:v>40260</c:v>
                </c:pt>
                <c:pt idx="511">
                  <c:v>40261</c:v>
                </c:pt>
                <c:pt idx="512">
                  <c:v>40262</c:v>
                </c:pt>
                <c:pt idx="513">
                  <c:v>40263</c:v>
                </c:pt>
                <c:pt idx="514">
                  <c:v>40266</c:v>
                </c:pt>
                <c:pt idx="515">
                  <c:v>40267</c:v>
                </c:pt>
                <c:pt idx="516">
                  <c:v>40268</c:v>
                </c:pt>
                <c:pt idx="517">
                  <c:v>40269</c:v>
                </c:pt>
                <c:pt idx="518">
                  <c:v>40269</c:v>
                </c:pt>
                <c:pt idx="519">
                  <c:v>40273</c:v>
                </c:pt>
                <c:pt idx="520">
                  <c:v>40274</c:v>
                </c:pt>
                <c:pt idx="521">
                  <c:v>40275</c:v>
                </c:pt>
                <c:pt idx="522">
                  <c:v>40276</c:v>
                </c:pt>
                <c:pt idx="523">
                  <c:v>40277</c:v>
                </c:pt>
                <c:pt idx="524">
                  <c:v>40280</c:v>
                </c:pt>
                <c:pt idx="525">
                  <c:v>40281</c:v>
                </c:pt>
                <c:pt idx="526">
                  <c:v>40282</c:v>
                </c:pt>
                <c:pt idx="527">
                  <c:v>40283</c:v>
                </c:pt>
                <c:pt idx="528">
                  <c:v>40284</c:v>
                </c:pt>
                <c:pt idx="529">
                  <c:v>40287</c:v>
                </c:pt>
                <c:pt idx="530">
                  <c:v>40288</c:v>
                </c:pt>
                <c:pt idx="531">
                  <c:v>40289</c:v>
                </c:pt>
                <c:pt idx="532">
                  <c:v>40290</c:v>
                </c:pt>
                <c:pt idx="533">
                  <c:v>40291</c:v>
                </c:pt>
                <c:pt idx="534">
                  <c:v>40294</c:v>
                </c:pt>
                <c:pt idx="535">
                  <c:v>40295</c:v>
                </c:pt>
                <c:pt idx="536">
                  <c:v>40296</c:v>
                </c:pt>
                <c:pt idx="537">
                  <c:v>40297</c:v>
                </c:pt>
                <c:pt idx="538">
                  <c:v>40298</c:v>
                </c:pt>
                <c:pt idx="539">
                  <c:v>40301</c:v>
                </c:pt>
                <c:pt idx="540">
                  <c:v>40302</c:v>
                </c:pt>
                <c:pt idx="541">
                  <c:v>40303</c:v>
                </c:pt>
                <c:pt idx="542">
                  <c:v>40304</c:v>
                </c:pt>
                <c:pt idx="543">
                  <c:v>40305</c:v>
                </c:pt>
                <c:pt idx="544">
                  <c:v>40308</c:v>
                </c:pt>
                <c:pt idx="545">
                  <c:v>40309</c:v>
                </c:pt>
                <c:pt idx="546">
                  <c:v>40310</c:v>
                </c:pt>
                <c:pt idx="547">
                  <c:v>40312</c:v>
                </c:pt>
                <c:pt idx="548">
                  <c:v>40315</c:v>
                </c:pt>
                <c:pt idx="549">
                  <c:v>40316</c:v>
                </c:pt>
                <c:pt idx="550">
                  <c:v>40317</c:v>
                </c:pt>
                <c:pt idx="551">
                  <c:v>40318</c:v>
                </c:pt>
                <c:pt idx="552">
                  <c:v>40319</c:v>
                </c:pt>
                <c:pt idx="553">
                  <c:v>40322</c:v>
                </c:pt>
                <c:pt idx="554">
                  <c:v>40323</c:v>
                </c:pt>
                <c:pt idx="555">
                  <c:v>40324</c:v>
                </c:pt>
                <c:pt idx="556">
                  <c:v>40325</c:v>
                </c:pt>
                <c:pt idx="557">
                  <c:v>40329</c:v>
                </c:pt>
                <c:pt idx="558">
                  <c:v>40330</c:v>
                </c:pt>
                <c:pt idx="559">
                  <c:v>40331</c:v>
                </c:pt>
                <c:pt idx="560">
                  <c:v>40332</c:v>
                </c:pt>
                <c:pt idx="561">
                  <c:v>40333</c:v>
                </c:pt>
                <c:pt idx="562">
                  <c:v>40336</c:v>
                </c:pt>
                <c:pt idx="563">
                  <c:v>40337</c:v>
                </c:pt>
                <c:pt idx="564">
                  <c:v>40338</c:v>
                </c:pt>
                <c:pt idx="565">
                  <c:v>40339</c:v>
                </c:pt>
                <c:pt idx="566">
                  <c:v>40340</c:v>
                </c:pt>
                <c:pt idx="567">
                  <c:v>40343</c:v>
                </c:pt>
                <c:pt idx="568">
                  <c:v>40344</c:v>
                </c:pt>
                <c:pt idx="569">
                  <c:v>40345</c:v>
                </c:pt>
                <c:pt idx="570">
                  <c:v>40346</c:v>
                </c:pt>
                <c:pt idx="571">
                  <c:v>40347</c:v>
                </c:pt>
                <c:pt idx="572">
                  <c:v>40350</c:v>
                </c:pt>
                <c:pt idx="573">
                  <c:v>40351</c:v>
                </c:pt>
                <c:pt idx="574">
                  <c:v>40352</c:v>
                </c:pt>
                <c:pt idx="575">
                  <c:v>40353</c:v>
                </c:pt>
                <c:pt idx="576">
                  <c:v>40354</c:v>
                </c:pt>
                <c:pt idx="577">
                  <c:v>40357</c:v>
                </c:pt>
                <c:pt idx="578">
                  <c:v>40360</c:v>
                </c:pt>
                <c:pt idx="579">
                  <c:v>40361</c:v>
                </c:pt>
                <c:pt idx="580">
                  <c:v>40364</c:v>
                </c:pt>
                <c:pt idx="581">
                  <c:v>40365</c:v>
                </c:pt>
                <c:pt idx="582">
                  <c:v>40366</c:v>
                </c:pt>
                <c:pt idx="583">
                  <c:v>40367</c:v>
                </c:pt>
                <c:pt idx="584">
                  <c:v>40368</c:v>
                </c:pt>
                <c:pt idx="585">
                  <c:v>40371</c:v>
                </c:pt>
                <c:pt idx="586">
                  <c:v>40372</c:v>
                </c:pt>
                <c:pt idx="587">
                  <c:v>40373</c:v>
                </c:pt>
                <c:pt idx="588">
                  <c:v>40374</c:v>
                </c:pt>
                <c:pt idx="589">
                  <c:v>40375</c:v>
                </c:pt>
                <c:pt idx="590">
                  <c:v>40378</c:v>
                </c:pt>
                <c:pt idx="591">
                  <c:v>40379</c:v>
                </c:pt>
                <c:pt idx="592">
                  <c:v>40380</c:v>
                </c:pt>
                <c:pt idx="593">
                  <c:v>40381</c:v>
                </c:pt>
                <c:pt idx="594">
                  <c:v>40382</c:v>
                </c:pt>
                <c:pt idx="595">
                  <c:v>40385</c:v>
                </c:pt>
                <c:pt idx="596">
                  <c:v>40386</c:v>
                </c:pt>
                <c:pt idx="597">
                  <c:v>40387</c:v>
                </c:pt>
                <c:pt idx="598">
                  <c:v>40388</c:v>
                </c:pt>
                <c:pt idx="599">
                  <c:v>40389</c:v>
                </c:pt>
                <c:pt idx="600">
                  <c:v>40393</c:v>
                </c:pt>
                <c:pt idx="601">
                  <c:v>40394</c:v>
                </c:pt>
                <c:pt idx="602">
                  <c:v>40395</c:v>
                </c:pt>
                <c:pt idx="603">
                  <c:v>40396</c:v>
                </c:pt>
                <c:pt idx="604">
                  <c:v>40399</c:v>
                </c:pt>
                <c:pt idx="605">
                  <c:v>40400</c:v>
                </c:pt>
                <c:pt idx="606">
                  <c:v>40401</c:v>
                </c:pt>
                <c:pt idx="607">
                  <c:v>40402</c:v>
                </c:pt>
                <c:pt idx="608">
                  <c:v>40403</c:v>
                </c:pt>
                <c:pt idx="609">
                  <c:v>40406</c:v>
                </c:pt>
                <c:pt idx="610">
                  <c:v>40408</c:v>
                </c:pt>
                <c:pt idx="611">
                  <c:v>40409</c:v>
                </c:pt>
                <c:pt idx="612">
                  <c:v>40410</c:v>
                </c:pt>
                <c:pt idx="613">
                  <c:v>40413</c:v>
                </c:pt>
                <c:pt idx="614">
                  <c:v>40414</c:v>
                </c:pt>
                <c:pt idx="615">
                  <c:v>40415</c:v>
                </c:pt>
                <c:pt idx="616">
                  <c:v>40416</c:v>
                </c:pt>
                <c:pt idx="617">
                  <c:v>40417</c:v>
                </c:pt>
                <c:pt idx="618">
                  <c:v>40420</c:v>
                </c:pt>
                <c:pt idx="619">
                  <c:v>40421</c:v>
                </c:pt>
                <c:pt idx="620">
                  <c:v>40422</c:v>
                </c:pt>
                <c:pt idx="621">
                  <c:v>40423</c:v>
                </c:pt>
                <c:pt idx="622">
                  <c:v>40424</c:v>
                </c:pt>
                <c:pt idx="623">
                  <c:v>40427</c:v>
                </c:pt>
                <c:pt idx="624">
                  <c:v>40428</c:v>
                </c:pt>
                <c:pt idx="625">
                  <c:v>40436</c:v>
                </c:pt>
                <c:pt idx="626">
                  <c:v>40437</c:v>
                </c:pt>
                <c:pt idx="627">
                  <c:v>40438</c:v>
                </c:pt>
                <c:pt idx="628">
                  <c:v>40441</c:v>
                </c:pt>
                <c:pt idx="629">
                  <c:v>40442</c:v>
                </c:pt>
                <c:pt idx="630">
                  <c:v>40443</c:v>
                </c:pt>
                <c:pt idx="631">
                  <c:v>40444</c:v>
                </c:pt>
                <c:pt idx="632">
                  <c:v>40445</c:v>
                </c:pt>
                <c:pt idx="633">
                  <c:v>40455</c:v>
                </c:pt>
                <c:pt idx="634">
                  <c:v>40456</c:v>
                </c:pt>
                <c:pt idx="635">
                  <c:v>40457</c:v>
                </c:pt>
                <c:pt idx="636">
                  <c:v>40458</c:v>
                </c:pt>
                <c:pt idx="637">
                  <c:v>40459</c:v>
                </c:pt>
                <c:pt idx="638">
                  <c:v>40462</c:v>
                </c:pt>
                <c:pt idx="639">
                  <c:v>40463</c:v>
                </c:pt>
                <c:pt idx="640">
                  <c:v>40464</c:v>
                </c:pt>
                <c:pt idx="641">
                  <c:v>40465</c:v>
                </c:pt>
                <c:pt idx="642">
                  <c:v>40466</c:v>
                </c:pt>
                <c:pt idx="643">
                  <c:v>40469</c:v>
                </c:pt>
                <c:pt idx="644">
                  <c:v>40470</c:v>
                </c:pt>
                <c:pt idx="645">
                  <c:v>40471</c:v>
                </c:pt>
                <c:pt idx="646">
                  <c:v>40472</c:v>
                </c:pt>
                <c:pt idx="647">
                  <c:v>40473</c:v>
                </c:pt>
                <c:pt idx="648">
                  <c:v>40476</c:v>
                </c:pt>
                <c:pt idx="649">
                  <c:v>40477</c:v>
                </c:pt>
                <c:pt idx="650">
                  <c:v>40478</c:v>
                </c:pt>
                <c:pt idx="651">
                  <c:v>40483</c:v>
                </c:pt>
                <c:pt idx="652">
                  <c:v>40484</c:v>
                </c:pt>
                <c:pt idx="653">
                  <c:v>40485</c:v>
                </c:pt>
                <c:pt idx="654">
                  <c:v>40486</c:v>
                </c:pt>
                <c:pt idx="655">
                  <c:v>40487</c:v>
                </c:pt>
                <c:pt idx="656">
                  <c:v>40490</c:v>
                </c:pt>
                <c:pt idx="657">
                  <c:v>40491</c:v>
                </c:pt>
                <c:pt idx="658">
                  <c:v>40492</c:v>
                </c:pt>
                <c:pt idx="659">
                  <c:v>40493</c:v>
                </c:pt>
                <c:pt idx="660">
                  <c:v>40494</c:v>
                </c:pt>
                <c:pt idx="661">
                  <c:v>40497</c:v>
                </c:pt>
                <c:pt idx="662">
                  <c:v>40498</c:v>
                </c:pt>
                <c:pt idx="663">
                  <c:v>40500</c:v>
                </c:pt>
                <c:pt idx="664">
                  <c:v>40501</c:v>
                </c:pt>
                <c:pt idx="665">
                  <c:v>40504</c:v>
                </c:pt>
                <c:pt idx="666">
                  <c:v>40505</c:v>
                </c:pt>
                <c:pt idx="667">
                  <c:v>40506</c:v>
                </c:pt>
                <c:pt idx="668">
                  <c:v>40507</c:v>
                </c:pt>
                <c:pt idx="669">
                  <c:v>40508</c:v>
                </c:pt>
                <c:pt idx="670">
                  <c:v>40511</c:v>
                </c:pt>
                <c:pt idx="671">
                  <c:v>40518</c:v>
                </c:pt>
                <c:pt idx="672">
                  <c:v>40520</c:v>
                </c:pt>
                <c:pt idx="673">
                  <c:v>40521</c:v>
                </c:pt>
                <c:pt idx="674">
                  <c:v>40522</c:v>
                </c:pt>
                <c:pt idx="675">
                  <c:v>40525</c:v>
                </c:pt>
                <c:pt idx="676">
                  <c:v>40526</c:v>
                </c:pt>
                <c:pt idx="677">
                  <c:v>40527</c:v>
                </c:pt>
                <c:pt idx="678">
                  <c:v>40528</c:v>
                </c:pt>
                <c:pt idx="679">
                  <c:v>40529</c:v>
                </c:pt>
                <c:pt idx="680">
                  <c:v>40532</c:v>
                </c:pt>
                <c:pt idx="681">
                  <c:v>40533</c:v>
                </c:pt>
                <c:pt idx="682">
                  <c:v>40534</c:v>
                </c:pt>
                <c:pt idx="683">
                  <c:v>40535</c:v>
                </c:pt>
                <c:pt idx="684">
                  <c:v>40539</c:v>
                </c:pt>
                <c:pt idx="685">
                  <c:v>40540</c:v>
                </c:pt>
                <c:pt idx="686">
                  <c:v>40541</c:v>
                </c:pt>
                <c:pt idx="687">
                  <c:v>40542</c:v>
                </c:pt>
                <c:pt idx="688">
                  <c:v>40546</c:v>
                </c:pt>
                <c:pt idx="689">
                  <c:v>40547</c:v>
                </c:pt>
                <c:pt idx="690">
                  <c:v>40548</c:v>
                </c:pt>
                <c:pt idx="691">
                  <c:v>40549</c:v>
                </c:pt>
                <c:pt idx="692">
                  <c:v>40550</c:v>
                </c:pt>
                <c:pt idx="693">
                  <c:v>40553</c:v>
                </c:pt>
                <c:pt idx="694">
                  <c:v>40554</c:v>
                </c:pt>
                <c:pt idx="695">
                  <c:v>40555</c:v>
                </c:pt>
                <c:pt idx="696">
                  <c:v>40556</c:v>
                </c:pt>
                <c:pt idx="697">
                  <c:v>40557</c:v>
                </c:pt>
                <c:pt idx="698">
                  <c:v>40560</c:v>
                </c:pt>
                <c:pt idx="699">
                  <c:v>40561</c:v>
                </c:pt>
                <c:pt idx="700">
                  <c:v>40562</c:v>
                </c:pt>
                <c:pt idx="701">
                  <c:v>40563</c:v>
                </c:pt>
                <c:pt idx="702">
                  <c:v>40564</c:v>
                </c:pt>
                <c:pt idx="703">
                  <c:v>40567</c:v>
                </c:pt>
                <c:pt idx="704">
                  <c:v>40568</c:v>
                </c:pt>
                <c:pt idx="705">
                  <c:v>40569</c:v>
                </c:pt>
                <c:pt idx="706">
                  <c:v>40570</c:v>
                </c:pt>
                <c:pt idx="707">
                  <c:v>40571</c:v>
                </c:pt>
                <c:pt idx="708">
                  <c:v>40574</c:v>
                </c:pt>
                <c:pt idx="709">
                  <c:v>40575</c:v>
                </c:pt>
                <c:pt idx="710">
                  <c:v>40576</c:v>
                </c:pt>
                <c:pt idx="711">
                  <c:v>40578</c:v>
                </c:pt>
                <c:pt idx="712">
                  <c:v>40581</c:v>
                </c:pt>
                <c:pt idx="713">
                  <c:v>40582</c:v>
                </c:pt>
                <c:pt idx="714">
                  <c:v>40583</c:v>
                </c:pt>
                <c:pt idx="715">
                  <c:v>40584</c:v>
                </c:pt>
                <c:pt idx="716">
                  <c:v>40585</c:v>
                </c:pt>
                <c:pt idx="717">
                  <c:v>40588</c:v>
                </c:pt>
                <c:pt idx="718">
                  <c:v>40590</c:v>
                </c:pt>
                <c:pt idx="719">
                  <c:v>40591</c:v>
                </c:pt>
                <c:pt idx="720">
                  <c:v>40592</c:v>
                </c:pt>
                <c:pt idx="721">
                  <c:v>40595</c:v>
                </c:pt>
                <c:pt idx="722">
                  <c:v>40596</c:v>
                </c:pt>
                <c:pt idx="723">
                  <c:v>40597</c:v>
                </c:pt>
                <c:pt idx="724">
                  <c:v>40598</c:v>
                </c:pt>
                <c:pt idx="725">
                  <c:v>40599</c:v>
                </c:pt>
                <c:pt idx="726">
                  <c:v>40602</c:v>
                </c:pt>
                <c:pt idx="727">
                  <c:v>40603</c:v>
                </c:pt>
                <c:pt idx="728">
                  <c:v>40604</c:v>
                </c:pt>
                <c:pt idx="729">
                  <c:v>40605</c:v>
                </c:pt>
                <c:pt idx="730">
                  <c:v>40606</c:v>
                </c:pt>
                <c:pt idx="731">
                  <c:v>40609</c:v>
                </c:pt>
                <c:pt idx="732">
                  <c:v>40610</c:v>
                </c:pt>
                <c:pt idx="733">
                  <c:v>40611</c:v>
                </c:pt>
                <c:pt idx="734">
                  <c:v>40612</c:v>
                </c:pt>
                <c:pt idx="735">
                  <c:v>40613</c:v>
                </c:pt>
                <c:pt idx="736">
                  <c:v>40616</c:v>
                </c:pt>
                <c:pt idx="737">
                  <c:v>40617</c:v>
                </c:pt>
                <c:pt idx="738">
                  <c:v>40618</c:v>
                </c:pt>
                <c:pt idx="739">
                  <c:v>40619</c:v>
                </c:pt>
                <c:pt idx="740">
                  <c:v>40620</c:v>
                </c:pt>
                <c:pt idx="741">
                  <c:v>40623</c:v>
                </c:pt>
                <c:pt idx="742">
                  <c:v>40624</c:v>
                </c:pt>
                <c:pt idx="743">
                  <c:v>40625</c:v>
                </c:pt>
                <c:pt idx="744">
                  <c:v>40626</c:v>
                </c:pt>
                <c:pt idx="745">
                  <c:v>40627</c:v>
                </c:pt>
                <c:pt idx="746">
                  <c:v>40630</c:v>
                </c:pt>
                <c:pt idx="747">
                  <c:v>40631</c:v>
                </c:pt>
                <c:pt idx="748">
                  <c:v>40632</c:v>
                </c:pt>
                <c:pt idx="749">
                  <c:v>40633</c:v>
                </c:pt>
                <c:pt idx="750">
                  <c:v>40634</c:v>
                </c:pt>
                <c:pt idx="751">
                  <c:v>40637</c:v>
                </c:pt>
                <c:pt idx="752">
                  <c:v>40638</c:v>
                </c:pt>
                <c:pt idx="753">
                  <c:v>40639</c:v>
                </c:pt>
                <c:pt idx="754">
                  <c:v>40640</c:v>
                </c:pt>
                <c:pt idx="755">
                  <c:v>40641</c:v>
                </c:pt>
                <c:pt idx="756">
                  <c:v>40644</c:v>
                </c:pt>
                <c:pt idx="757">
                  <c:v>40645</c:v>
                </c:pt>
                <c:pt idx="758">
                  <c:v>40646</c:v>
                </c:pt>
                <c:pt idx="759">
                  <c:v>40647</c:v>
                </c:pt>
                <c:pt idx="760">
                  <c:v>40648</c:v>
                </c:pt>
                <c:pt idx="761">
                  <c:v>40651</c:v>
                </c:pt>
                <c:pt idx="762">
                  <c:v>40652</c:v>
                </c:pt>
                <c:pt idx="763">
                  <c:v>40653</c:v>
                </c:pt>
                <c:pt idx="764">
                  <c:v>40654</c:v>
                </c:pt>
                <c:pt idx="765">
                  <c:v>40658</c:v>
                </c:pt>
                <c:pt idx="766">
                  <c:v>40659</c:v>
                </c:pt>
                <c:pt idx="767">
                  <c:v>40660</c:v>
                </c:pt>
                <c:pt idx="768">
                  <c:v>40661</c:v>
                </c:pt>
                <c:pt idx="769">
                  <c:v>40662</c:v>
                </c:pt>
                <c:pt idx="770">
                  <c:v>40665</c:v>
                </c:pt>
                <c:pt idx="771">
                  <c:v>40666</c:v>
                </c:pt>
                <c:pt idx="772">
                  <c:v>40667</c:v>
                </c:pt>
                <c:pt idx="773">
                  <c:v>40668</c:v>
                </c:pt>
                <c:pt idx="774">
                  <c:v>40669</c:v>
                </c:pt>
                <c:pt idx="775">
                  <c:v>40672</c:v>
                </c:pt>
                <c:pt idx="776">
                  <c:v>40673</c:v>
                </c:pt>
                <c:pt idx="777">
                  <c:v>40674</c:v>
                </c:pt>
                <c:pt idx="778">
                  <c:v>40675</c:v>
                </c:pt>
                <c:pt idx="779">
                  <c:v>40676</c:v>
                </c:pt>
                <c:pt idx="780">
                  <c:v>40679</c:v>
                </c:pt>
                <c:pt idx="781">
                  <c:v>40681</c:v>
                </c:pt>
                <c:pt idx="782">
                  <c:v>40682</c:v>
                </c:pt>
                <c:pt idx="783">
                  <c:v>40683</c:v>
                </c:pt>
                <c:pt idx="784">
                  <c:v>40686</c:v>
                </c:pt>
                <c:pt idx="785">
                  <c:v>40687</c:v>
                </c:pt>
                <c:pt idx="786">
                  <c:v>40688</c:v>
                </c:pt>
                <c:pt idx="787" formatCode="m/d/yyyy">
                  <c:v>40689</c:v>
                </c:pt>
                <c:pt idx="788" formatCode="m/d/yyyy">
                  <c:v>40690</c:v>
                </c:pt>
                <c:pt idx="789" formatCode="m/d/yyyy">
                  <c:v>40693</c:v>
                </c:pt>
                <c:pt idx="790" formatCode="m/d/yyyy">
                  <c:v>40694</c:v>
                </c:pt>
                <c:pt idx="791" formatCode="m/d/yyyy">
                  <c:v>40695</c:v>
                </c:pt>
                <c:pt idx="792" formatCode="m/d/yyyy">
                  <c:v>40697</c:v>
                </c:pt>
                <c:pt idx="793" formatCode="m/d/yyyy">
                  <c:v>40700</c:v>
                </c:pt>
                <c:pt idx="794" formatCode="m/d/yyyy">
                  <c:v>40701</c:v>
                </c:pt>
                <c:pt idx="795" formatCode="m/d/yyyy">
                  <c:v>40702</c:v>
                </c:pt>
                <c:pt idx="796" formatCode="m/d/yyyy">
                  <c:v>40703</c:v>
                </c:pt>
                <c:pt idx="797" formatCode="m/d/yyyy">
                  <c:v>40704</c:v>
                </c:pt>
                <c:pt idx="798" formatCode="m/d/yyyy">
                  <c:v>40707</c:v>
                </c:pt>
                <c:pt idx="799" formatCode="m/d/yyyy">
                  <c:v>40708</c:v>
                </c:pt>
                <c:pt idx="800" formatCode="m/d/yyyy">
                  <c:v>40709</c:v>
                </c:pt>
                <c:pt idx="801" formatCode="m/d/yyyy">
                  <c:v>40710</c:v>
                </c:pt>
                <c:pt idx="802" formatCode="m/d/yyyy">
                  <c:v>40711</c:v>
                </c:pt>
                <c:pt idx="803" formatCode="m/d/yyyy">
                  <c:v>40714</c:v>
                </c:pt>
                <c:pt idx="804" formatCode="m/d/yyyy">
                  <c:v>40715</c:v>
                </c:pt>
                <c:pt idx="805" formatCode="m/d/yyyy">
                  <c:v>40716</c:v>
                </c:pt>
                <c:pt idx="806" formatCode="m/d/yyyy">
                  <c:v>40717</c:v>
                </c:pt>
                <c:pt idx="807" formatCode="m/d/yyyy">
                  <c:v>40718</c:v>
                </c:pt>
                <c:pt idx="808" formatCode="m/d/yyyy">
                  <c:v>40721</c:v>
                </c:pt>
                <c:pt idx="809" formatCode="m/d/yyyy">
                  <c:v>40722</c:v>
                </c:pt>
                <c:pt idx="810" formatCode="m/d/yyyy">
                  <c:v>40724</c:v>
                </c:pt>
                <c:pt idx="811" formatCode="m/d/yyyy">
                  <c:v>40725</c:v>
                </c:pt>
                <c:pt idx="812" formatCode="m/d/yyyy">
                  <c:v>40728</c:v>
                </c:pt>
                <c:pt idx="813" formatCode="m/d/yyyy">
                  <c:v>40729</c:v>
                </c:pt>
                <c:pt idx="814" formatCode="m/d/yyyy">
                  <c:v>40730</c:v>
                </c:pt>
                <c:pt idx="815" formatCode="m/d/yyyy">
                  <c:v>40731</c:v>
                </c:pt>
                <c:pt idx="816" formatCode="m/d/yyyy">
                  <c:v>40732</c:v>
                </c:pt>
                <c:pt idx="817" formatCode="m/d/yyyy">
                  <c:v>40735</c:v>
                </c:pt>
                <c:pt idx="818" formatCode="m/d/yyyy">
                  <c:v>40736</c:v>
                </c:pt>
                <c:pt idx="819" formatCode="m/d/yyyy">
                  <c:v>40737</c:v>
                </c:pt>
                <c:pt idx="820" formatCode="m/d/yyyy">
                  <c:v>40738</c:v>
                </c:pt>
                <c:pt idx="821" formatCode="m/d/yyyy">
                  <c:v>40739</c:v>
                </c:pt>
                <c:pt idx="822" formatCode="m/d/yyyy">
                  <c:v>40742</c:v>
                </c:pt>
                <c:pt idx="823" formatCode="m/d/yyyy">
                  <c:v>40743</c:v>
                </c:pt>
                <c:pt idx="824" formatCode="m/d/yyyy">
                  <c:v>40744</c:v>
                </c:pt>
                <c:pt idx="825" formatCode="m/d/yyyy">
                  <c:v>40745</c:v>
                </c:pt>
                <c:pt idx="826" formatCode="m/d/yyyy">
                  <c:v>40746</c:v>
                </c:pt>
                <c:pt idx="827" formatCode="m/d/yyyy">
                  <c:v>40749</c:v>
                </c:pt>
                <c:pt idx="828" formatCode="m/d/yyyy">
                  <c:v>40750</c:v>
                </c:pt>
                <c:pt idx="829" formatCode="m/d/yyyy">
                  <c:v>40751</c:v>
                </c:pt>
                <c:pt idx="830" formatCode="m/d/yyyy">
                  <c:v>40752</c:v>
                </c:pt>
                <c:pt idx="831" formatCode="m/d/yyyy">
                  <c:v>40753</c:v>
                </c:pt>
                <c:pt idx="832" formatCode="m/d/yyyy">
                  <c:v>40756</c:v>
                </c:pt>
                <c:pt idx="833" formatCode="m/d/yyyy">
                  <c:v>40757</c:v>
                </c:pt>
                <c:pt idx="834" formatCode="m/d/yyyy">
                  <c:v>40758</c:v>
                </c:pt>
                <c:pt idx="835" formatCode="m/d/yyyy">
                  <c:v>40759</c:v>
                </c:pt>
                <c:pt idx="836" formatCode="m/d/yyyy">
                  <c:v>40760</c:v>
                </c:pt>
                <c:pt idx="837" formatCode="m/d/yyyy">
                  <c:v>40763</c:v>
                </c:pt>
                <c:pt idx="838" formatCode="m/d/yyyy">
                  <c:v>40764</c:v>
                </c:pt>
                <c:pt idx="839" formatCode="m/d/yyyy">
                  <c:v>40765</c:v>
                </c:pt>
                <c:pt idx="840" formatCode="m/d/yyyy">
                  <c:v>40766</c:v>
                </c:pt>
                <c:pt idx="841" formatCode="m/d/yyyy">
                  <c:v>40767</c:v>
                </c:pt>
                <c:pt idx="842" formatCode="m/d/yyyy">
                  <c:v>40770</c:v>
                </c:pt>
                <c:pt idx="843" formatCode="m/d/yyyy">
                  <c:v>40771</c:v>
                </c:pt>
                <c:pt idx="844" formatCode="m/d/yyyy">
                  <c:v>40773</c:v>
                </c:pt>
                <c:pt idx="845" formatCode="m/d/yyyy">
                  <c:v>40774</c:v>
                </c:pt>
                <c:pt idx="846" formatCode="m/d/yyyy">
                  <c:v>40777</c:v>
                </c:pt>
                <c:pt idx="847" formatCode="m/d/yyyy">
                  <c:v>40778</c:v>
                </c:pt>
                <c:pt idx="848" formatCode="m/d/yyyy">
                  <c:v>40779</c:v>
                </c:pt>
                <c:pt idx="849" formatCode="m/d/yyyy">
                  <c:v>40780</c:v>
                </c:pt>
                <c:pt idx="850" formatCode="m/d/yyyy">
                  <c:v>40781</c:v>
                </c:pt>
                <c:pt idx="851" formatCode="m/d/yyyy">
                  <c:v>40788</c:v>
                </c:pt>
                <c:pt idx="852" formatCode="m/d/yyyy">
                  <c:v>40791</c:v>
                </c:pt>
                <c:pt idx="853" formatCode="m/d/yyyy">
                  <c:v>40792</c:v>
                </c:pt>
                <c:pt idx="854" formatCode="m/d/yyyy">
                  <c:v>40793</c:v>
                </c:pt>
                <c:pt idx="855" formatCode="m/d/yyyy">
                  <c:v>40794</c:v>
                </c:pt>
                <c:pt idx="856" formatCode="m/d/yyyy">
                  <c:v>40795</c:v>
                </c:pt>
                <c:pt idx="857" formatCode="m/d/yyyy">
                  <c:v>40798</c:v>
                </c:pt>
                <c:pt idx="858" formatCode="m/d/yyyy">
                  <c:v>40799</c:v>
                </c:pt>
                <c:pt idx="859" formatCode="m/d/yyyy">
                  <c:v>40800</c:v>
                </c:pt>
                <c:pt idx="860" formatCode="m/d/yyyy">
                  <c:v>40801</c:v>
                </c:pt>
                <c:pt idx="861" formatCode="m/d/yyyy">
                  <c:v>40802</c:v>
                </c:pt>
                <c:pt idx="862" formatCode="m/d/yyyy">
                  <c:v>40805</c:v>
                </c:pt>
                <c:pt idx="863" formatCode="m/d/yyyy">
                  <c:v>40806</c:v>
                </c:pt>
                <c:pt idx="864" formatCode="m/d/yyyy">
                  <c:v>40807</c:v>
                </c:pt>
                <c:pt idx="865" formatCode="m/d/yyyy">
                  <c:v>40808</c:v>
                </c:pt>
                <c:pt idx="866" formatCode="m/d/yyyy">
                  <c:v>40809</c:v>
                </c:pt>
                <c:pt idx="867" formatCode="m/d/yyyy">
                  <c:v>40812</c:v>
                </c:pt>
                <c:pt idx="868" formatCode="m/d/yyyy">
                  <c:v>40813</c:v>
                </c:pt>
                <c:pt idx="869" formatCode="m/d/yyyy">
                  <c:v>40814</c:v>
                </c:pt>
                <c:pt idx="870" formatCode="m/d/yyyy">
                  <c:v>40815</c:v>
                </c:pt>
                <c:pt idx="871" formatCode="m/d/yyyy">
                  <c:v>40816</c:v>
                </c:pt>
                <c:pt idx="872" formatCode="m/d/yyyy">
                  <c:v>40819</c:v>
                </c:pt>
                <c:pt idx="873" formatCode="m/d/yyyy">
                  <c:v>40820</c:v>
                </c:pt>
                <c:pt idx="874" formatCode="m/d/yyyy">
                  <c:v>40821</c:v>
                </c:pt>
                <c:pt idx="875" formatCode="m/d/yyyy">
                  <c:v>40822</c:v>
                </c:pt>
                <c:pt idx="876" formatCode="m/d/yyyy">
                  <c:v>40823</c:v>
                </c:pt>
                <c:pt idx="877" formatCode="m/d/yyyy">
                  <c:v>40826</c:v>
                </c:pt>
                <c:pt idx="878" formatCode="m/d/yyyy">
                  <c:v>40827</c:v>
                </c:pt>
                <c:pt idx="879" formatCode="m/d/yyyy">
                  <c:v>40828</c:v>
                </c:pt>
                <c:pt idx="880" formatCode="m/d/yyyy">
                  <c:v>40829</c:v>
                </c:pt>
                <c:pt idx="881" formatCode="m/d/yyyy">
                  <c:v>40830</c:v>
                </c:pt>
                <c:pt idx="882" formatCode="m/d/yyyy">
                  <c:v>40833</c:v>
                </c:pt>
                <c:pt idx="883" formatCode="m/d/yyyy">
                  <c:v>40834</c:v>
                </c:pt>
                <c:pt idx="884" formatCode="m/d/yyyy">
                  <c:v>40835</c:v>
                </c:pt>
                <c:pt idx="885" formatCode="m/d/yyyy">
                  <c:v>40836</c:v>
                </c:pt>
                <c:pt idx="886" formatCode="m/d/yyyy">
                  <c:v>40837</c:v>
                </c:pt>
                <c:pt idx="887" formatCode="m/d/yyyy">
                  <c:v>40840</c:v>
                </c:pt>
                <c:pt idx="888" formatCode="m/d/yyyy">
                  <c:v>40841</c:v>
                </c:pt>
                <c:pt idx="889" formatCode="m/d/yyyy">
                  <c:v>40842</c:v>
                </c:pt>
                <c:pt idx="890" formatCode="m/d/yyyy">
                  <c:v>40843</c:v>
                </c:pt>
                <c:pt idx="891" formatCode="m/d/yyyy">
                  <c:v>40844</c:v>
                </c:pt>
                <c:pt idx="892" formatCode="m/d/yyyy">
                  <c:v>40847</c:v>
                </c:pt>
                <c:pt idx="893" formatCode="m/d/yyyy">
                  <c:v>40848</c:v>
                </c:pt>
                <c:pt idx="894" formatCode="m/d/yyyy">
                  <c:v>40849</c:v>
                </c:pt>
                <c:pt idx="895" formatCode="m/d/yyyy">
                  <c:v>40850</c:v>
                </c:pt>
                <c:pt idx="896" formatCode="m/d/yyyy">
                  <c:v>40851</c:v>
                </c:pt>
                <c:pt idx="897" formatCode="m/d/yyyy">
                  <c:v>40854</c:v>
                </c:pt>
                <c:pt idx="898" formatCode="m/d/yyyy">
                  <c:v>40855</c:v>
                </c:pt>
                <c:pt idx="899" formatCode="m/d/yyyy">
                  <c:v>40856</c:v>
                </c:pt>
                <c:pt idx="900" formatCode="m/d/yyyy">
                  <c:v>40857</c:v>
                </c:pt>
                <c:pt idx="901" formatCode="m/d/yyyy">
                  <c:v>40858</c:v>
                </c:pt>
                <c:pt idx="902" formatCode="m/d/yyyy">
                  <c:v>40861</c:v>
                </c:pt>
                <c:pt idx="903" formatCode="m/d/yyyy">
                  <c:v>40862</c:v>
                </c:pt>
                <c:pt idx="904" formatCode="m/d/yyyy">
                  <c:v>40863</c:v>
                </c:pt>
                <c:pt idx="905" formatCode="m/d/yyyy">
                  <c:v>40864</c:v>
                </c:pt>
                <c:pt idx="906" formatCode="m/d/yyyy">
                  <c:v>40865</c:v>
                </c:pt>
                <c:pt idx="907" formatCode="m/d/yyyy">
                  <c:v>40868</c:v>
                </c:pt>
                <c:pt idx="908" formatCode="m/d/yyyy">
                  <c:v>40869</c:v>
                </c:pt>
                <c:pt idx="909" formatCode="m/d/yyyy">
                  <c:v>40870</c:v>
                </c:pt>
                <c:pt idx="910" formatCode="m/d/yyyy">
                  <c:v>40872</c:v>
                </c:pt>
                <c:pt idx="911" formatCode="m/d/yyyy">
                  <c:v>40875</c:v>
                </c:pt>
                <c:pt idx="912" formatCode="m/d/yyyy">
                  <c:v>40876</c:v>
                </c:pt>
                <c:pt idx="913" formatCode="m/d/yyyy">
                  <c:v>40877</c:v>
                </c:pt>
                <c:pt idx="914" formatCode="m/d/yyyy">
                  <c:v>40878</c:v>
                </c:pt>
                <c:pt idx="915" formatCode="m/d/yyyy">
                  <c:v>40879</c:v>
                </c:pt>
                <c:pt idx="916" formatCode="m/d/yyyy">
                  <c:v>40882</c:v>
                </c:pt>
                <c:pt idx="917" formatCode="m/d/yyyy">
                  <c:v>40883</c:v>
                </c:pt>
                <c:pt idx="918" formatCode="m/d/yyyy">
                  <c:v>40884</c:v>
                </c:pt>
                <c:pt idx="919" formatCode="m/d/yyyy">
                  <c:v>40885</c:v>
                </c:pt>
                <c:pt idx="920" formatCode="m/d/yyyy">
                  <c:v>40886</c:v>
                </c:pt>
                <c:pt idx="921" formatCode="m/d/yyyy">
                  <c:v>40889</c:v>
                </c:pt>
                <c:pt idx="922" formatCode="m/d/yyyy">
                  <c:v>40890</c:v>
                </c:pt>
                <c:pt idx="923" formatCode="m/d/yyyy">
                  <c:v>40891</c:v>
                </c:pt>
                <c:pt idx="924" formatCode="m/d/yyyy">
                  <c:v>40892</c:v>
                </c:pt>
                <c:pt idx="925" formatCode="m/d/yyyy">
                  <c:v>40893</c:v>
                </c:pt>
                <c:pt idx="926" formatCode="m/d/yyyy">
                  <c:v>40896</c:v>
                </c:pt>
                <c:pt idx="927" formatCode="m/d/yyyy">
                  <c:v>40897</c:v>
                </c:pt>
                <c:pt idx="928" formatCode="m/d/yyyy">
                  <c:v>40898</c:v>
                </c:pt>
                <c:pt idx="929" formatCode="m/d/yyyy">
                  <c:v>40899</c:v>
                </c:pt>
                <c:pt idx="930" formatCode="m/d/yyyy">
                  <c:v>40900</c:v>
                </c:pt>
                <c:pt idx="931" formatCode="m/d/yyyy">
                  <c:v>40904</c:v>
                </c:pt>
                <c:pt idx="932" formatCode="m/d/yyyy">
                  <c:v>40905</c:v>
                </c:pt>
                <c:pt idx="933" formatCode="m/d/yyyy">
                  <c:v>40906</c:v>
                </c:pt>
                <c:pt idx="934" formatCode="m/d/yyyy">
                  <c:v>40907</c:v>
                </c:pt>
                <c:pt idx="935" formatCode="m/d/yyyy">
                  <c:v>40911</c:v>
                </c:pt>
                <c:pt idx="936" formatCode="m/d/yyyy">
                  <c:v>40912</c:v>
                </c:pt>
                <c:pt idx="937" formatCode="m/d/yyyy">
                  <c:v>40913</c:v>
                </c:pt>
                <c:pt idx="938" formatCode="m/d/yyyy">
                  <c:v>40914</c:v>
                </c:pt>
                <c:pt idx="939" formatCode="m/d/yyyy">
                  <c:v>40917</c:v>
                </c:pt>
                <c:pt idx="940" formatCode="m/d/yyyy">
                  <c:v>40918</c:v>
                </c:pt>
                <c:pt idx="941" formatCode="m/d/yyyy">
                  <c:v>40919</c:v>
                </c:pt>
                <c:pt idx="942" formatCode="m/d/yyyy">
                  <c:v>40920</c:v>
                </c:pt>
                <c:pt idx="943" formatCode="m/d/yyyy">
                  <c:v>40921</c:v>
                </c:pt>
                <c:pt idx="944" formatCode="m/d/yyyy">
                  <c:v>40924</c:v>
                </c:pt>
                <c:pt idx="945" formatCode="m/d/yyyy">
                  <c:v>40925</c:v>
                </c:pt>
                <c:pt idx="946" formatCode="m/d/yyyy">
                  <c:v>40926</c:v>
                </c:pt>
                <c:pt idx="947" formatCode="m/d/yyyy">
                  <c:v>40927</c:v>
                </c:pt>
                <c:pt idx="948" formatCode="m/d/yyyy">
                  <c:v>40928</c:v>
                </c:pt>
                <c:pt idx="949" formatCode="m/d/yyyy">
                  <c:v>40932</c:v>
                </c:pt>
                <c:pt idx="950" formatCode="m/d/yyyy">
                  <c:v>40933</c:v>
                </c:pt>
                <c:pt idx="951" formatCode="m/d/yyyy">
                  <c:v>40934</c:v>
                </c:pt>
                <c:pt idx="952" formatCode="m/d/yyyy">
                  <c:v>40935</c:v>
                </c:pt>
                <c:pt idx="953" formatCode="m/d/yyyy">
                  <c:v>40938</c:v>
                </c:pt>
                <c:pt idx="954" formatCode="m/d/yyyy">
                  <c:v>40939</c:v>
                </c:pt>
                <c:pt idx="955" formatCode="m/d/yyyy">
                  <c:v>40940</c:v>
                </c:pt>
                <c:pt idx="956" formatCode="m/d/yyyy">
                  <c:v>40941</c:v>
                </c:pt>
                <c:pt idx="957" formatCode="m/d/yyyy">
                  <c:v>40942</c:v>
                </c:pt>
                <c:pt idx="958" formatCode="m/d/yyyy">
                  <c:v>40945</c:v>
                </c:pt>
                <c:pt idx="959" formatCode="m/d/yyyy">
                  <c:v>40946</c:v>
                </c:pt>
                <c:pt idx="960" formatCode="m/d/yyyy">
                  <c:v>40947</c:v>
                </c:pt>
                <c:pt idx="961" formatCode="m/d/yyyy">
                  <c:v>40948</c:v>
                </c:pt>
                <c:pt idx="962" formatCode="m/d/yyyy">
                  <c:v>40949</c:v>
                </c:pt>
                <c:pt idx="963" formatCode="m/d/yyyy">
                  <c:v>40952</c:v>
                </c:pt>
                <c:pt idx="964" formatCode="m/d/yyyy">
                  <c:v>40953</c:v>
                </c:pt>
                <c:pt idx="965" formatCode="m/d/yyyy">
                  <c:v>40954</c:v>
                </c:pt>
                <c:pt idx="966" formatCode="m/d/yyyy">
                  <c:v>40955</c:v>
                </c:pt>
                <c:pt idx="967" formatCode="m/d/yyyy">
                  <c:v>40956</c:v>
                </c:pt>
                <c:pt idx="968" formatCode="m/d/yyyy">
                  <c:v>40960</c:v>
                </c:pt>
                <c:pt idx="969" formatCode="m/d/yyyy">
                  <c:v>40961</c:v>
                </c:pt>
                <c:pt idx="970" formatCode="m/d/yyyy">
                  <c:v>40962</c:v>
                </c:pt>
                <c:pt idx="971" formatCode="m/d/yyyy">
                  <c:v>40963</c:v>
                </c:pt>
                <c:pt idx="972" formatCode="m/d/yyyy">
                  <c:v>40966</c:v>
                </c:pt>
                <c:pt idx="973" formatCode="m/d/yyyy">
                  <c:v>40967</c:v>
                </c:pt>
                <c:pt idx="974" formatCode="m/d/yyyy">
                  <c:v>40968</c:v>
                </c:pt>
                <c:pt idx="975" formatCode="m/d/yyyy">
                  <c:v>40969</c:v>
                </c:pt>
                <c:pt idx="976" formatCode="m/d/yyyy">
                  <c:v>40970</c:v>
                </c:pt>
                <c:pt idx="977" formatCode="m/d/yyyy">
                  <c:v>40973</c:v>
                </c:pt>
                <c:pt idx="978" formatCode="m/d/yyyy">
                  <c:v>40974</c:v>
                </c:pt>
                <c:pt idx="979" formatCode="m/d/yyyy">
                  <c:v>40975</c:v>
                </c:pt>
                <c:pt idx="980" formatCode="m/d/yyyy">
                  <c:v>40976</c:v>
                </c:pt>
                <c:pt idx="981" formatCode="m/d/yyyy">
                  <c:v>40977</c:v>
                </c:pt>
                <c:pt idx="982" formatCode="m/d/yyyy">
                  <c:v>40980</c:v>
                </c:pt>
                <c:pt idx="983" formatCode="m/d/yyyy">
                  <c:v>40981</c:v>
                </c:pt>
                <c:pt idx="984" formatCode="m/d/yyyy">
                  <c:v>40982</c:v>
                </c:pt>
                <c:pt idx="985" formatCode="m/d/yyyy">
                  <c:v>40983</c:v>
                </c:pt>
                <c:pt idx="986" formatCode="m/d/yyyy">
                  <c:v>40984</c:v>
                </c:pt>
                <c:pt idx="987" formatCode="m/d/yyyy">
                  <c:v>40987</c:v>
                </c:pt>
                <c:pt idx="988" formatCode="m/d/yyyy">
                  <c:v>40988</c:v>
                </c:pt>
                <c:pt idx="989" formatCode="m/d/yyyy">
                  <c:v>40989</c:v>
                </c:pt>
                <c:pt idx="990" formatCode="m/d/yyyy">
                  <c:v>40990</c:v>
                </c:pt>
                <c:pt idx="991" formatCode="m/d/yyyy">
                  <c:v>40994</c:v>
                </c:pt>
                <c:pt idx="992" formatCode="m/d/yyyy">
                  <c:v>40995</c:v>
                </c:pt>
                <c:pt idx="993" formatCode="m/d/yyyy">
                  <c:v>40996</c:v>
                </c:pt>
                <c:pt idx="994" formatCode="m/d/yyyy">
                  <c:v>40997</c:v>
                </c:pt>
                <c:pt idx="995" formatCode="m/d/yyyy">
                  <c:v>40998</c:v>
                </c:pt>
                <c:pt idx="996" formatCode="m/d/yyyy">
                  <c:v>41001</c:v>
                </c:pt>
                <c:pt idx="997" formatCode="m/d/yyyy">
                  <c:v>41002</c:v>
                </c:pt>
                <c:pt idx="998" formatCode="m/d/yyyy">
                  <c:v>41003</c:v>
                </c:pt>
                <c:pt idx="999" formatCode="m/d/yyyy">
                  <c:v>41004</c:v>
                </c:pt>
                <c:pt idx="1000" formatCode="m/d/yyyy">
                  <c:v>41008</c:v>
                </c:pt>
                <c:pt idx="1001" formatCode="m/d/yyyy">
                  <c:v>41009</c:v>
                </c:pt>
                <c:pt idx="1002" formatCode="m/d/yyyy">
                  <c:v>41010</c:v>
                </c:pt>
                <c:pt idx="1003" formatCode="m/d/yyyy">
                  <c:v>41011</c:v>
                </c:pt>
                <c:pt idx="1004" formatCode="m/d/yyyy">
                  <c:v>41012</c:v>
                </c:pt>
                <c:pt idx="1005" formatCode="m/d/yyyy">
                  <c:v>41015</c:v>
                </c:pt>
                <c:pt idx="1006" formatCode="m/d/yyyy">
                  <c:v>41016</c:v>
                </c:pt>
                <c:pt idx="1007" formatCode="m/d/yyyy">
                  <c:v>41017</c:v>
                </c:pt>
                <c:pt idx="1008" formatCode="m/d/yyyy">
                  <c:v>41018</c:v>
                </c:pt>
                <c:pt idx="1009" formatCode="m/d/yyyy">
                  <c:v>41019</c:v>
                </c:pt>
                <c:pt idx="1010" formatCode="m/d/yyyy">
                  <c:v>41022</c:v>
                </c:pt>
                <c:pt idx="1011" formatCode="m/d/yyyy">
                  <c:v>41023</c:v>
                </c:pt>
                <c:pt idx="1012" formatCode="m/d/yyyy">
                  <c:v>41024</c:v>
                </c:pt>
                <c:pt idx="1013" formatCode="m/d/yyyy">
                  <c:v>41025</c:v>
                </c:pt>
                <c:pt idx="1014" formatCode="m/d/yyyy">
                  <c:v>41026</c:v>
                </c:pt>
                <c:pt idx="1015" formatCode="m/d/yyyy">
                  <c:v>41029</c:v>
                </c:pt>
                <c:pt idx="1016" formatCode="m/d/yyyy">
                  <c:v>41030</c:v>
                </c:pt>
                <c:pt idx="1017" formatCode="m/d/yyyy">
                  <c:v>41031</c:v>
                </c:pt>
                <c:pt idx="1018" formatCode="m/d/yyyy">
                  <c:v>41032</c:v>
                </c:pt>
                <c:pt idx="1019" formatCode="m/d/yyyy">
                  <c:v>41033</c:v>
                </c:pt>
                <c:pt idx="1020" formatCode="m/d/yyyy">
                  <c:v>41036</c:v>
                </c:pt>
                <c:pt idx="1021" formatCode="m/d/yyyy">
                  <c:v>41037</c:v>
                </c:pt>
                <c:pt idx="1022" formatCode="m/d/yyyy">
                  <c:v>41038</c:v>
                </c:pt>
                <c:pt idx="1023" formatCode="m/d/yyyy">
                  <c:v>41039</c:v>
                </c:pt>
                <c:pt idx="1024" formatCode="m/d/yyyy">
                  <c:v>41040</c:v>
                </c:pt>
                <c:pt idx="1025" formatCode="m/d/yyyy">
                  <c:v>41043</c:v>
                </c:pt>
                <c:pt idx="1026" formatCode="m/d/yyyy">
                  <c:v>41044</c:v>
                </c:pt>
                <c:pt idx="1027" formatCode="m/d/yyyy">
                  <c:v>41045</c:v>
                </c:pt>
                <c:pt idx="1028" formatCode="m/d/yyyy">
                  <c:v>41050</c:v>
                </c:pt>
                <c:pt idx="1029" formatCode="m/d/yyyy">
                  <c:v>41051</c:v>
                </c:pt>
                <c:pt idx="1030" formatCode="m/d/yyyy">
                  <c:v>41052</c:v>
                </c:pt>
                <c:pt idx="1031" formatCode="m/d/yyyy">
                  <c:v>41053</c:v>
                </c:pt>
                <c:pt idx="1032" formatCode="m/d/yyyy">
                  <c:v>41054</c:v>
                </c:pt>
                <c:pt idx="1033" formatCode="m/d/yyyy">
                  <c:v>41057</c:v>
                </c:pt>
                <c:pt idx="1034" formatCode="m/d/yyyy">
                  <c:v>41058</c:v>
                </c:pt>
                <c:pt idx="1035" formatCode="m/d/yyyy">
                  <c:v>41059</c:v>
                </c:pt>
                <c:pt idx="1036" formatCode="m/d/yyyy">
                  <c:v>41060</c:v>
                </c:pt>
                <c:pt idx="1037" formatCode="m/d/yyyy">
                  <c:v>41061</c:v>
                </c:pt>
                <c:pt idx="1038" formatCode="m/d/yyyy">
                  <c:v>41064</c:v>
                </c:pt>
                <c:pt idx="1039" formatCode="m/d/yyyy">
                  <c:v>41065</c:v>
                </c:pt>
                <c:pt idx="1040" formatCode="m/d/yyyy">
                  <c:v>41066</c:v>
                </c:pt>
                <c:pt idx="1041" formatCode="m/d/yyyy">
                  <c:v>41067</c:v>
                </c:pt>
                <c:pt idx="1042" formatCode="m/d/yyyy">
                  <c:v>41068</c:v>
                </c:pt>
                <c:pt idx="1043" formatCode="m/d/yyyy">
                  <c:v>41071</c:v>
                </c:pt>
                <c:pt idx="1044" formatCode="m/d/yyyy">
                  <c:v>41072</c:v>
                </c:pt>
                <c:pt idx="1045" formatCode="m/d/yyyy">
                  <c:v>41073</c:v>
                </c:pt>
                <c:pt idx="1046" formatCode="m/d/yyyy">
                  <c:v>41074</c:v>
                </c:pt>
                <c:pt idx="1047" formatCode="m/d/yyyy">
                  <c:v>41075</c:v>
                </c:pt>
                <c:pt idx="1048" formatCode="m/d/yyyy">
                  <c:v>41078</c:v>
                </c:pt>
                <c:pt idx="1049" formatCode="m/d/yyyy">
                  <c:v>41079</c:v>
                </c:pt>
                <c:pt idx="1050" formatCode="m/d/yyyy">
                  <c:v>41080</c:v>
                </c:pt>
                <c:pt idx="1051" formatCode="m/d/yyyy">
                  <c:v>41081</c:v>
                </c:pt>
                <c:pt idx="1052" formatCode="m/d/yyyy">
                  <c:v>41082</c:v>
                </c:pt>
                <c:pt idx="1053" formatCode="m/d/yyyy">
                  <c:v>41085</c:v>
                </c:pt>
                <c:pt idx="1054" formatCode="m/d/yyyy">
                  <c:v>41086</c:v>
                </c:pt>
                <c:pt idx="1055" formatCode="m/d/yyyy">
                  <c:v>41087</c:v>
                </c:pt>
                <c:pt idx="1056" formatCode="m/d/yyyy">
                  <c:v>41088</c:v>
                </c:pt>
                <c:pt idx="1057" formatCode="m/d/yyyy">
                  <c:v>41089</c:v>
                </c:pt>
                <c:pt idx="1058" formatCode="m/d/yyyy">
                  <c:v>41092</c:v>
                </c:pt>
                <c:pt idx="1059" formatCode="m/d/yyyy">
                  <c:v>41093</c:v>
                </c:pt>
                <c:pt idx="1060" formatCode="m/d/yyyy">
                  <c:v>41094</c:v>
                </c:pt>
                <c:pt idx="1061" formatCode="m/d/yyyy">
                  <c:v>41095</c:v>
                </c:pt>
                <c:pt idx="1062" formatCode="m/d/yyyy">
                  <c:v>41096</c:v>
                </c:pt>
                <c:pt idx="1063" formatCode="m/d/yyyy">
                  <c:v>41099</c:v>
                </c:pt>
                <c:pt idx="1064" formatCode="m/d/yyyy">
                  <c:v>41100</c:v>
                </c:pt>
                <c:pt idx="1065" formatCode="m/d/yyyy">
                  <c:v>41101</c:v>
                </c:pt>
                <c:pt idx="1066" formatCode="m/d/yyyy">
                  <c:v>41102</c:v>
                </c:pt>
                <c:pt idx="1067" formatCode="m/d/yyyy">
                  <c:v>41103</c:v>
                </c:pt>
                <c:pt idx="1068" formatCode="m/d/yyyy">
                  <c:v>41106</c:v>
                </c:pt>
                <c:pt idx="1069" formatCode="m/d/yyyy">
                  <c:v>41107</c:v>
                </c:pt>
                <c:pt idx="1070" formatCode="m/d/yyyy">
                  <c:v>41108</c:v>
                </c:pt>
                <c:pt idx="1071" formatCode="m/d/yyyy">
                  <c:v>41109</c:v>
                </c:pt>
                <c:pt idx="1072" formatCode="m/d/yyyy">
                  <c:v>41110</c:v>
                </c:pt>
                <c:pt idx="1073" formatCode="m/d/yyyy">
                  <c:v>41113</c:v>
                </c:pt>
                <c:pt idx="1074" formatCode="m/d/yyyy">
                  <c:v>41114</c:v>
                </c:pt>
                <c:pt idx="1075" formatCode="m/d/yyyy">
                  <c:v>41115</c:v>
                </c:pt>
                <c:pt idx="1076" formatCode="m/d/yyyy">
                  <c:v>41116</c:v>
                </c:pt>
                <c:pt idx="1077" formatCode="m/d/yyyy">
                  <c:v>41117</c:v>
                </c:pt>
                <c:pt idx="1078" formatCode="m/d/yyyy">
                  <c:v>41120</c:v>
                </c:pt>
                <c:pt idx="1079" formatCode="m/d/yyyy">
                  <c:v>41121</c:v>
                </c:pt>
                <c:pt idx="1080" formatCode="m/d/yyyy">
                  <c:v>41122</c:v>
                </c:pt>
                <c:pt idx="1081" formatCode="m/d/yyyy">
                  <c:v>41123</c:v>
                </c:pt>
                <c:pt idx="1082" formatCode="m/d/yyyy">
                  <c:v>41124</c:v>
                </c:pt>
                <c:pt idx="1083" formatCode="m/d/yyyy">
                  <c:v>41127</c:v>
                </c:pt>
                <c:pt idx="1084" formatCode="m/d/yyyy">
                  <c:v>41128</c:v>
                </c:pt>
                <c:pt idx="1085" formatCode="m/d/yyyy">
                  <c:v>41129</c:v>
                </c:pt>
                <c:pt idx="1086" formatCode="m/d/yyyy">
                  <c:v>41130</c:v>
                </c:pt>
                <c:pt idx="1087" formatCode="m/d/yyyy">
                  <c:v>41131</c:v>
                </c:pt>
                <c:pt idx="1088" formatCode="m/d/yyyy">
                  <c:v>41134</c:v>
                </c:pt>
                <c:pt idx="1089" formatCode="m/d/yyyy">
                  <c:v>41135</c:v>
                </c:pt>
                <c:pt idx="1090" formatCode="m/d/yyyy">
                  <c:v>41136</c:v>
                </c:pt>
                <c:pt idx="1091" formatCode="m/d/yyyy">
                  <c:v>41137</c:v>
                </c:pt>
                <c:pt idx="1092" formatCode="m/d/yyyy">
                  <c:v>41144</c:v>
                </c:pt>
                <c:pt idx="1093" formatCode="m/d/yyyy">
                  <c:v>41145</c:v>
                </c:pt>
                <c:pt idx="1094" formatCode="m/d/yyyy">
                  <c:v>41148</c:v>
                </c:pt>
                <c:pt idx="1095" formatCode="m/d/yyyy">
                  <c:v>41149</c:v>
                </c:pt>
                <c:pt idx="1096" formatCode="m/d/yyyy">
                  <c:v>41150</c:v>
                </c:pt>
                <c:pt idx="1097" formatCode="m/d/yyyy">
                  <c:v>41151</c:v>
                </c:pt>
                <c:pt idx="1098" formatCode="m/d/yyyy">
                  <c:v>41152</c:v>
                </c:pt>
                <c:pt idx="1099" formatCode="m/d/yyyy">
                  <c:v>41155</c:v>
                </c:pt>
                <c:pt idx="1100" formatCode="m/d/yyyy">
                  <c:v>41156</c:v>
                </c:pt>
                <c:pt idx="1101" formatCode="m/d/yyyy">
                  <c:v>41157</c:v>
                </c:pt>
                <c:pt idx="1102" formatCode="m/d/yyyy">
                  <c:v>41158</c:v>
                </c:pt>
                <c:pt idx="1103" formatCode="m/d/yyyy">
                  <c:v>41159</c:v>
                </c:pt>
                <c:pt idx="1104" formatCode="m/d/yyyy">
                  <c:v>41162</c:v>
                </c:pt>
                <c:pt idx="1105" formatCode="m/d/yyyy">
                  <c:v>41163</c:v>
                </c:pt>
                <c:pt idx="1106" formatCode="m/d/yyyy">
                  <c:v>41164</c:v>
                </c:pt>
                <c:pt idx="1107" formatCode="m/d/yyyy">
                  <c:v>41165</c:v>
                </c:pt>
                <c:pt idx="1108" formatCode="m/d/yyyy">
                  <c:v>41166</c:v>
                </c:pt>
                <c:pt idx="1109" formatCode="m/d/yyyy">
                  <c:v>41169</c:v>
                </c:pt>
                <c:pt idx="1110" formatCode="m/d/yyyy">
                  <c:v>41170</c:v>
                </c:pt>
                <c:pt idx="1111" formatCode="m/d/yyyy">
                  <c:v>41171</c:v>
                </c:pt>
                <c:pt idx="1112" formatCode="m/d/yyyy">
                  <c:v>41172</c:v>
                </c:pt>
                <c:pt idx="1113" formatCode="m/d/yyyy">
                  <c:v>41173</c:v>
                </c:pt>
                <c:pt idx="1114" formatCode="m/d/yyyy">
                  <c:v>41176</c:v>
                </c:pt>
                <c:pt idx="1115" formatCode="m/d/yyyy">
                  <c:v>41177</c:v>
                </c:pt>
                <c:pt idx="1116" formatCode="m/d/yyyy">
                  <c:v>41178</c:v>
                </c:pt>
                <c:pt idx="1117" formatCode="m/d/yyyy">
                  <c:v>41179</c:v>
                </c:pt>
                <c:pt idx="1118" formatCode="m/d/yyyy">
                  <c:v>41180</c:v>
                </c:pt>
                <c:pt idx="1119" formatCode="m/d/yyyy">
                  <c:v>41183</c:v>
                </c:pt>
                <c:pt idx="1120" formatCode="m/d/yyyy">
                  <c:v>41184</c:v>
                </c:pt>
                <c:pt idx="1121" formatCode="m/d/yyyy">
                  <c:v>41185</c:v>
                </c:pt>
                <c:pt idx="1122" formatCode="m/d/yyyy">
                  <c:v>41186</c:v>
                </c:pt>
                <c:pt idx="1123" formatCode="m/d/yyyy">
                  <c:v>41187</c:v>
                </c:pt>
                <c:pt idx="1124" formatCode="m/d/yyyy">
                  <c:v>41190</c:v>
                </c:pt>
                <c:pt idx="1125" formatCode="m/d/yyyy">
                  <c:v>41191</c:v>
                </c:pt>
                <c:pt idx="1126" formatCode="m/d/yyyy">
                  <c:v>41192</c:v>
                </c:pt>
                <c:pt idx="1127" formatCode="m/d/yyyy">
                  <c:v>41193</c:v>
                </c:pt>
                <c:pt idx="1128" formatCode="m/d/yyyy">
                  <c:v>41194</c:v>
                </c:pt>
                <c:pt idx="1129" formatCode="m/d/yyyy">
                  <c:v>41197</c:v>
                </c:pt>
                <c:pt idx="1130" formatCode="m/d/yyyy">
                  <c:v>41198</c:v>
                </c:pt>
                <c:pt idx="1131" formatCode="m/d/yyyy">
                  <c:v>41199</c:v>
                </c:pt>
                <c:pt idx="1132" formatCode="m/d/yyyy">
                  <c:v>41200</c:v>
                </c:pt>
                <c:pt idx="1133" formatCode="m/d/yyyy">
                  <c:v>41201</c:v>
                </c:pt>
                <c:pt idx="1134" formatCode="m/d/yyyy">
                  <c:v>41204</c:v>
                </c:pt>
                <c:pt idx="1135" formatCode="m/d/yyyy">
                  <c:v>41205</c:v>
                </c:pt>
                <c:pt idx="1136" formatCode="m/d/yyyy">
                  <c:v>41206</c:v>
                </c:pt>
                <c:pt idx="1137" formatCode="m/d/yyyy">
                  <c:v>41207</c:v>
                </c:pt>
                <c:pt idx="1138" formatCode="m/d/yyyy">
                  <c:v>41211</c:v>
                </c:pt>
                <c:pt idx="1139" formatCode="m/d/yyyy">
                  <c:v>41212</c:v>
                </c:pt>
                <c:pt idx="1140" formatCode="m/d/yyyy">
                  <c:v>41213</c:v>
                </c:pt>
                <c:pt idx="1141" formatCode="m/d/yyyy">
                  <c:v>41214</c:v>
                </c:pt>
                <c:pt idx="1142" formatCode="m/d/yyyy">
                  <c:v>41215</c:v>
                </c:pt>
                <c:pt idx="1143" formatCode="m/d/yyyy">
                  <c:v>41218</c:v>
                </c:pt>
                <c:pt idx="1144" formatCode="m/d/yyyy">
                  <c:v>41219</c:v>
                </c:pt>
                <c:pt idx="1145" formatCode="m/d/yyyy">
                  <c:v>41220</c:v>
                </c:pt>
                <c:pt idx="1146" formatCode="m/d/yyyy">
                  <c:v>41221</c:v>
                </c:pt>
                <c:pt idx="1147" formatCode="m/d/yyyy">
                  <c:v>41222</c:v>
                </c:pt>
                <c:pt idx="1148" formatCode="m/d/yyyy">
                  <c:v>41225</c:v>
                </c:pt>
                <c:pt idx="1149" formatCode="m/d/yyyy">
                  <c:v>41226</c:v>
                </c:pt>
                <c:pt idx="1150" formatCode="m/d/yyyy">
                  <c:v>41227</c:v>
                </c:pt>
                <c:pt idx="1151" formatCode="m/d/yyyy">
                  <c:v>41232</c:v>
                </c:pt>
                <c:pt idx="1152" formatCode="m/d/yyyy">
                  <c:v>41233</c:v>
                </c:pt>
                <c:pt idx="1153" formatCode="m/d/yyyy">
                  <c:v>41234</c:v>
                </c:pt>
                <c:pt idx="1154" formatCode="m/d/yyyy">
                  <c:v>41235</c:v>
                </c:pt>
                <c:pt idx="1155" formatCode="m/d/yyyy">
                  <c:v>41236</c:v>
                </c:pt>
                <c:pt idx="1156" formatCode="m/d/yyyy">
                  <c:v>41239</c:v>
                </c:pt>
                <c:pt idx="1157" formatCode="m/d/yyyy">
                  <c:v>41240</c:v>
                </c:pt>
                <c:pt idx="1158" formatCode="m/d/yyyy">
                  <c:v>41241</c:v>
                </c:pt>
                <c:pt idx="1159" formatCode="m/d/yyyy">
                  <c:v>41242</c:v>
                </c:pt>
                <c:pt idx="1160" formatCode="m/d/yyyy">
                  <c:v>41243</c:v>
                </c:pt>
                <c:pt idx="1161" formatCode="m/d/yyyy">
                  <c:v>41246</c:v>
                </c:pt>
                <c:pt idx="1162" formatCode="m/d/yyyy">
                  <c:v>41247</c:v>
                </c:pt>
                <c:pt idx="1163" formatCode="m/d/yyyy">
                  <c:v>41248</c:v>
                </c:pt>
                <c:pt idx="1164" formatCode="m/d/yyyy">
                  <c:v>41249</c:v>
                </c:pt>
                <c:pt idx="1165" formatCode="m/d/yyyy">
                  <c:v>41250</c:v>
                </c:pt>
                <c:pt idx="1166" formatCode="m/d/yyyy">
                  <c:v>41253</c:v>
                </c:pt>
                <c:pt idx="1167" formatCode="m/d/yyyy">
                  <c:v>41254</c:v>
                </c:pt>
                <c:pt idx="1168" formatCode="m/d/yyyy">
                  <c:v>41255</c:v>
                </c:pt>
                <c:pt idx="1169" formatCode="m/d/yyyy">
                  <c:v>41256</c:v>
                </c:pt>
                <c:pt idx="1170" formatCode="m/d/yyyy">
                  <c:v>41257</c:v>
                </c:pt>
                <c:pt idx="1171" formatCode="m/d/yyyy">
                  <c:v>41260</c:v>
                </c:pt>
                <c:pt idx="1172" formatCode="m/d/yyyy">
                  <c:v>41261</c:v>
                </c:pt>
                <c:pt idx="1173" formatCode="m/d/yyyy">
                  <c:v>41262</c:v>
                </c:pt>
                <c:pt idx="1174" formatCode="m/d/yyyy">
                  <c:v>41263</c:v>
                </c:pt>
                <c:pt idx="1175" formatCode="m/d/yyyy">
                  <c:v>41264</c:v>
                </c:pt>
                <c:pt idx="1176" formatCode="m/d/yyyy">
                  <c:v>41269</c:v>
                </c:pt>
                <c:pt idx="1177" formatCode="m/d/yyyy">
                  <c:v>41270</c:v>
                </c:pt>
                <c:pt idx="1178" formatCode="m/d/yyyy">
                  <c:v>41271</c:v>
                </c:pt>
                <c:pt idx="1179" formatCode="m/d/yyyy">
                  <c:v>41276</c:v>
                </c:pt>
                <c:pt idx="1180" formatCode="m/d/yyyy">
                  <c:v>41277</c:v>
                </c:pt>
                <c:pt idx="1181" formatCode="m/d/yyyy">
                  <c:v>41278</c:v>
                </c:pt>
                <c:pt idx="1182" formatCode="m/d/yyyy">
                  <c:v>41281</c:v>
                </c:pt>
                <c:pt idx="1183" formatCode="m/d/yyyy">
                  <c:v>41283</c:v>
                </c:pt>
                <c:pt idx="1184" formatCode="m/d/yyyy">
                  <c:v>41284</c:v>
                </c:pt>
                <c:pt idx="1185" formatCode="m/d/yyyy">
                  <c:v>41285</c:v>
                </c:pt>
                <c:pt idx="1186" formatCode="m/d/yyyy">
                  <c:v>41288</c:v>
                </c:pt>
                <c:pt idx="1187" formatCode="m/d/yyyy">
                  <c:v>41289</c:v>
                </c:pt>
                <c:pt idx="1188" formatCode="m/d/yyyy">
                  <c:v>41290</c:v>
                </c:pt>
                <c:pt idx="1189" formatCode="m/d/yyyy">
                  <c:v>41291</c:v>
                </c:pt>
                <c:pt idx="1190" formatCode="m/d/yyyy">
                  <c:v>41292</c:v>
                </c:pt>
                <c:pt idx="1191" formatCode="m/d/yyyy">
                  <c:v>41295</c:v>
                </c:pt>
                <c:pt idx="1192" formatCode="m/d/yyyy">
                  <c:v>41296</c:v>
                </c:pt>
                <c:pt idx="1193" formatCode="m/d/yyyy">
                  <c:v>41297</c:v>
                </c:pt>
                <c:pt idx="1194" formatCode="m/d/yyyy">
                  <c:v>41299</c:v>
                </c:pt>
                <c:pt idx="1195" formatCode="m/d/yyyy">
                  <c:v>41302</c:v>
                </c:pt>
                <c:pt idx="1196" formatCode="m/d/yyyy">
                  <c:v>41303</c:v>
                </c:pt>
                <c:pt idx="1197" formatCode="m/d/yyyy">
                  <c:v>41304</c:v>
                </c:pt>
                <c:pt idx="1198" formatCode="m/d/yyyy">
                  <c:v>41305</c:v>
                </c:pt>
                <c:pt idx="1199" formatCode="m/d/yyyy">
                  <c:v>41306</c:v>
                </c:pt>
                <c:pt idx="1200" formatCode="m/d/yyyy">
                  <c:v>41307</c:v>
                </c:pt>
              </c:numCache>
            </c:numRef>
          </c:cat>
          <c:val>
            <c:numRef>
              <c:f>Sheet2!$L$2:$L$1202</c:f>
              <c:numCache>
                <c:formatCode>0.0</c:formatCode>
                <c:ptCount val="1201"/>
                <c:pt idx="0" formatCode="General">
                  <c:v>100</c:v>
                </c:pt>
                <c:pt idx="1">
                  <c:v>102.94065029741942</c:v>
                </c:pt>
                <c:pt idx="2">
                  <c:v>103.11619482087752</c:v>
                </c:pt>
                <c:pt idx="3">
                  <c:v>103.71886041415091</c:v>
                </c:pt>
                <c:pt idx="4">
                  <c:v>101.80687866183638</c:v>
                </c:pt>
                <c:pt idx="5">
                  <c:v>102.76286953799365</c:v>
                </c:pt>
                <c:pt idx="6">
                  <c:v>103.26602263070799</c:v>
                </c:pt>
                <c:pt idx="7">
                  <c:v>102.1624401806877</c:v>
                </c:pt>
                <c:pt idx="8">
                  <c:v>102.13560534907644</c:v>
                </c:pt>
                <c:pt idx="9">
                  <c:v>100.34549845699718</c:v>
                </c:pt>
                <c:pt idx="10">
                  <c:v>100.2359228945836</c:v>
                </c:pt>
                <c:pt idx="11">
                  <c:v>99.543807862605618</c:v>
                </c:pt>
                <c:pt idx="12">
                  <c:v>98.435752940650289</c:v>
                </c:pt>
                <c:pt idx="13">
                  <c:v>97.657542823918718</c:v>
                </c:pt>
                <c:pt idx="14">
                  <c:v>98.284807012835827</c:v>
                </c:pt>
                <c:pt idx="15">
                  <c:v>97.577038329084218</c:v>
                </c:pt>
                <c:pt idx="16">
                  <c:v>98.353012209848373</c:v>
                </c:pt>
                <c:pt idx="17">
                  <c:v>98.747707858133182</c:v>
                </c:pt>
                <c:pt idx="18">
                  <c:v>98.891945078044643</c:v>
                </c:pt>
                <c:pt idx="19">
                  <c:v>98.357484681783617</c:v>
                </c:pt>
                <c:pt idx="20">
                  <c:v>98.036584820430249</c:v>
                </c:pt>
                <c:pt idx="21">
                  <c:v>98.388791985330286</c:v>
                </c:pt>
                <c:pt idx="22">
                  <c:v>100.25493090030859</c:v>
                </c:pt>
                <c:pt idx="23">
                  <c:v>101.02419607316961</c:v>
                </c:pt>
                <c:pt idx="24">
                  <c:v>100.3030099736124</c:v>
                </c:pt>
                <c:pt idx="25">
                  <c:v>100.02683483161125</c:v>
                </c:pt>
                <c:pt idx="26">
                  <c:v>101.73084663893736</c:v>
                </c:pt>
                <c:pt idx="27">
                  <c:v>101.43454537322779</c:v>
                </c:pt>
                <c:pt idx="28">
                  <c:v>100.46625519924888</c:v>
                </c:pt>
                <c:pt idx="29">
                  <c:v>100.09727626459144</c:v>
                </c:pt>
                <c:pt idx="30">
                  <c:v>100.58477570553245</c:v>
                </c:pt>
                <c:pt idx="31">
                  <c:v>99.480075137528246</c:v>
                </c:pt>
                <c:pt idx="32">
                  <c:v>99.26986895657231</c:v>
                </c:pt>
                <c:pt idx="33">
                  <c:v>99.96757457846951</c:v>
                </c:pt>
                <c:pt idx="34">
                  <c:v>100.24039536651908</c:v>
                </c:pt>
                <c:pt idx="35">
                  <c:v>99.894896909521819</c:v>
                </c:pt>
                <c:pt idx="36">
                  <c:v>99.587414463974227</c:v>
                </c:pt>
                <c:pt idx="37">
                  <c:v>98.009749988818825</c:v>
                </c:pt>
                <c:pt idx="38">
                  <c:v>97.135381725479405</c:v>
                </c:pt>
                <c:pt idx="39">
                  <c:v>96.933002370410108</c:v>
                </c:pt>
                <c:pt idx="40">
                  <c:v>97.191287624670167</c:v>
                </c:pt>
                <c:pt idx="41">
                  <c:v>95.959121606511928</c:v>
                </c:pt>
                <c:pt idx="42">
                  <c:v>95.627040565320456</c:v>
                </c:pt>
                <c:pt idx="43">
                  <c:v>95.081398989221341</c:v>
                </c:pt>
                <c:pt idx="44">
                  <c:v>93.741893644617718</c:v>
                </c:pt>
                <c:pt idx="45">
                  <c:v>94.307661344425071</c:v>
                </c:pt>
                <c:pt idx="46">
                  <c:v>94.020305022585717</c:v>
                </c:pt>
                <c:pt idx="47">
                  <c:v>94.130998702982865</c:v>
                </c:pt>
                <c:pt idx="48">
                  <c:v>94.811932555123178</c:v>
                </c:pt>
                <c:pt idx="49">
                  <c:v>95.283778344290624</c:v>
                </c:pt>
                <c:pt idx="50">
                  <c:v>95.802585088778571</c:v>
                </c:pt>
                <c:pt idx="51">
                  <c:v>98.204302518001484</c:v>
                </c:pt>
                <c:pt idx="52">
                  <c:v>98.16181403461691</c:v>
                </c:pt>
                <c:pt idx="53">
                  <c:v>98.261326535175996</c:v>
                </c:pt>
                <c:pt idx="54">
                  <c:v>99.005993112393057</c:v>
                </c:pt>
                <c:pt idx="55">
                  <c:v>99.001520640457997</c:v>
                </c:pt>
                <c:pt idx="56">
                  <c:v>97.561384677311167</c:v>
                </c:pt>
                <c:pt idx="57">
                  <c:v>98.861755892481384</c:v>
                </c:pt>
                <c:pt idx="58">
                  <c:v>101.19750436066016</c:v>
                </c:pt>
                <c:pt idx="59">
                  <c:v>101.41441924951953</c:v>
                </c:pt>
                <c:pt idx="60">
                  <c:v>103.28838499038415</c:v>
                </c:pt>
                <c:pt idx="61">
                  <c:v>102.84896462274699</c:v>
                </c:pt>
                <c:pt idx="62">
                  <c:v>101.51057739612656</c:v>
                </c:pt>
                <c:pt idx="63">
                  <c:v>105.2607451138241</c:v>
                </c:pt>
                <c:pt idx="64">
                  <c:v>106.63603023391028</c:v>
                </c:pt>
                <c:pt idx="65">
                  <c:v>106.96811127510176</c:v>
                </c:pt>
                <c:pt idx="66">
                  <c:v>107.48244554765398</c:v>
                </c:pt>
                <c:pt idx="67">
                  <c:v>107.91739344335633</c:v>
                </c:pt>
                <c:pt idx="68">
                  <c:v>108.27519119817524</c:v>
                </c:pt>
                <c:pt idx="69">
                  <c:v>108.07728431504093</c:v>
                </c:pt>
                <c:pt idx="70">
                  <c:v>108.29867167583529</c:v>
                </c:pt>
                <c:pt idx="71">
                  <c:v>109.42349836754775</c:v>
                </c:pt>
                <c:pt idx="72">
                  <c:v>110.99333601681633</c:v>
                </c:pt>
                <c:pt idx="73">
                  <c:v>109.58897982915141</c:v>
                </c:pt>
                <c:pt idx="74">
                  <c:v>107.97665369649806</c:v>
                </c:pt>
                <c:pt idx="75">
                  <c:v>108.17344246164855</c:v>
                </c:pt>
                <c:pt idx="76">
                  <c:v>110.77642112795741</c:v>
                </c:pt>
                <c:pt idx="77">
                  <c:v>110.77642112795741</c:v>
                </c:pt>
                <c:pt idx="78">
                  <c:v>112.85835681381069</c:v>
                </c:pt>
                <c:pt idx="79">
                  <c:v>112.80356903260416</c:v>
                </c:pt>
                <c:pt idx="80">
                  <c:v>114.49080907017324</c:v>
                </c:pt>
                <c:pt idx="81">
                  <c:v>114.43602128896657</c:v>
                </c:pt>
                <c:pt idx="82">
                  <c:v>114.80611834160742</c:v>
                </c:pt>
                <c:pt idx="83">
                  <c:v>114.66299923967978</c:v>
                </c:pt>
                <c:pt idx="84">
                  <c:v>114.38570597969471</c:v>
                </c:pt>
                <c:pt idx="85">
                  <c:v>114.36557985598625</c:v>
                </c:pt>
                <c:pt idx="86">
                  <c:v>113.15242184355263</c:v>
                </c:pt>
                <c:pt idx="87">
                  <c:v>113.40064403595869</c:v>
                </c:pt>
                <c:pt idx="88">
                  <c:v>113.15465807952039</c:v>
                </c:pt>
                <c:pt idx="89">
                  <c:v>114.43825752493404</c:v>
                </c:pt>
                <c:pt idx="90">
                  <c:v>116.57833534594565</c:v>
                </c:pt>
                <c:pt idx="91">
                  <c:v>116.87240037568739</c:v>
                </c:pt>
                <c:pt idx="92">
                  <c:v>117.75347734692933</c:v>
                </c:pt>
                <c:pt idx="93">
                  <c:v>117.5846415313744</c:v>
                </c:pt>
                <c:pt idx="94">
                  <c:v>117.14298492776958</c:v>
                </c:pt>
                <c:pt idx="95">
                  <c:v>116.42291694619615</c:v>
                </c:pt>
                <c:pt idx="96">
                  <c:v>116.74381680754951</c:v>
                </c:pt>
                <c:pt idx="97">
                  <c:v>118.7217675209088</c:v>
                </c:pt>
                <c:pt idx="98">
                  <c:v>118.9252649939623</c:v>
                </c:pt>
                <c:pt idx="99">
                  <c:v>118.00617201127064</c:v>
                </c:pt>
                <c:pt idx="100">
                  <c:v>118.96439912339549</c:v>
                </c:pt>
                <c:pt idx="101">
                  <c:v>120.25358915872798</c:v>
                </c:pt>
                <c:pt idx="102">
                  <c:v>119.95728789301846</c:v>
                </c:pt>
                <c:pt idx="103">
                  <c:v>119.83876738673438</c:v>
                </c:pt>
                <c:pt idx="104">
                  <c:v>121.08882329263378</c:v>
                </c:pt>
                <c:pt idx="105">
                  <c:v>121.75857596493583</c:v>
                </c:pt>
                <c:pt idx="106">
                  <c:v>121.89163200500919</c:v>
                </c:pt>
                <c:pt idx="107">
                  <c:v>122.00568003935777</c:v>
                </c:pt>
                <c:pt idx="108">
                  <c:v>120.09928887696228</c:v>
                </c:pt>
                <c:pt idx="109">
                  <c:v>119.73925488617576</c:v>
                </c:pt>
                <c:pt idx="110">
                  <c:v>117.8954783308732</c:v>
                </c:pt>
                <c:pt idx="111">
                  <c:v>118.46460038463277</c:v>
                </c:pt>
                <c:pt idx="112">
                  <c:v>116.95178675253797</c:v>
                </c:pt>
                <c:pt idx="113">
                  <c:v>116.78518717295019</c:v>
                </c:pt>
                <c:pt idx="114">
                  <c:v>118.28011091730397</c:v>
                </c:pt>
                <c:pt idx="115">
                  <c:v>120.09817075897848</c:v>
                </c:pt>
                <c:pt idx="116">
                  <c:v>120.28377834429068</c:v>
                </c:pt>
                <c:pt idx="117">
                  <c:v>120.29160517017777</c:v>
                </c:pt>
                <c:pt idx="118">
                  <c:v>120.22451809114899</c:v>
                </c:pt>
                <c:pt idx="119">
                  <c:v>120.68965517241359</c:v>
                </c:pt>
                <c:pt idx="120">
                  <c:v>120.61250503153077</c:v>
                </c:pt>
                <c:pt idx="121">
                  <c:v>119.93939800527752</c:v>
                </c:pt>
                <c:pt idx="122">
                  <c:v>119.17236906838393</c:v>
                </c:pt>
                <c:pt idx="123">
                  <c:v>119.23162932152616</c:v>
                </c:pt>
                <c:pt idx="124">
                  <c:v>119.1321168209668</c:v>
                </c:pt>
                <c:pt idx="125">
                  <c:v>119.3881658392592</c:v>
                </c:pt>
                <c:pt idx="126">
                  <c:v>118.92973746589742</c:v>
                </c:pt>
                <c:pt idx="127">
                  <c:v>120.71537188604124</c:v>
                </c:pt>
                <c:pt idx="128">
                  <c:v>122.68437765553006</c:v>
                </c:pt>
                <c:pt idx="129">
                  <c:v>123.98586698868465</c:v>
                </c:pt>
                <c:pt idx="130">
                  <c:v>125.32984480522369</c:v>
                </c:pt>
                <c:pt idx="131">
                  <c:v>126.87284762288085</c:v>
                </c:pt>
                <c:pt idx="132">
                  <c:v>128.4382128002151</c:v>
                </c:pt>
                <c:pt idx="133">
                  <c:v>128.82396350462901</c:v>
                </c:pt>
                <c:pt idx="134">
                  <c:v>129.24102151259004</c:v>
                </c:pt>
                <c:pt idx="135">
                  <c:v>129.30251800169998</c:v>
                </c:pt>
                <c:pt idx="136">
                  <c:v>131.08591618587604</c:v>
                </c:pt>
                <c:pt idx="137">
                  <c:v>130.20260297866631</c:v>
                </c:pt>
                <c:pt idx="138">
                  <c:v>129.77548190885071</c:v>
                </c:pt>
                <c:pt idx="139">
                  <c:v>131.36768191779643</c:v>
                </c:pt>
                <c:pt idx="140">
                  <c:v>130.96627756160831</c:v>
                </c:pt>
                <c:pt idx="141">
                  <c:v>131.92450467373317</c:v>
                </c:pt>
                <c:pt idx="142">
                  <c:v>131.88089807236494</c:v>
                </c:pt>
                <c:pt idx="143">
                  <c:v>132.38181492911133</c:v>
                </c:pt>
                <c:pt idx="144">
                  <c:v>132.48356366563792</c:v>
                </c:pt>
                <c:pt idx="145">
                  <c:v>132.83241647658707</c:v>
                </c:pt>
                <c:pt idx="146">
                  <c:v>132.64010018337135</c:v>
                </c:pt>
                <c:pt idx="147">
                  <c:v>131.99830046066504</c:v>
                </c:pt>
                <c:pt idx="148">
                  <c:v>132.63003712151698</c:v>
                </c:pt>
                <c:pt idx="149">
                  <c:v>132.89614920166412</c:v>
                </c:pt>
                <c:pt idx="150">
                  <c:v>130.71358289726678</c:v>
                </c:pt>
                <c:pt idx="151">
                  <c:v>130.19477615277967</c:v>
                </c:pt>
                <c:pt idx="152">
                  <c:v>129.20188738315665</c:v>
                </c:pt>
                <c:pt idx="153">
                  <c:v>130.0852005903663</c:v>
                </c:pt>
                <c:pt idx="154">
                  <c:v>130.12545283778374</c:v>
                </c:pt>
                <c:pt idx="155">
                  <c:v>131.32183908046039</c:v>
                </c:pt>
                <c:pt idx="156">
                  <c:v>130.94167896596446</c:v>
                </c:pt>
                <c:pt idx="157">
                  <c:v>131.10604230958461</c:v>
                </c:pt>
                <c:pt idx="158">
                  <c:v>131.59130551455792</c:v>
                </c:pt>
                <c:pt idx="159">
                  <c:v>131.29724048481594</c:v>
                </c:pt>
                <c:pt idx="160">
                  <c:v>130.96292320765684</c:v>
                </c:pt>
                <c:pt idx="161">
                  <c:v>130.5972986269511</c:v>
                </c:pt>
                <c:pt idx="162">
                  <c:v>131.22903528780358</c:v>
                </c:pt>
                <c:pt idx="163">
                  <c:v>131.79703922357854</c:v>
                </c:pt>
                <c:pt idx="164">
                  <c:v>133.09964667471712</c:v>
                </c:pt>
                <c:pt idx="165">
                  <c:v>134.40560847980672</c:v>
                </c:pt>
                <c:pt idx="166">
                  <c:v>133.77834429088958</c:v>
                </c:pt>
                <c:pt idx="167">
                  <c:v>134.31727715908607</c:v>
                </c:pt>
                <c:pt idx="168">
                  <c:v>135.09995974775225</c:v>
                </c:pt>
                <c:pt idx="169">
                  <c:v>134.54984569971759</c:v>
                </c:pt>
                <c:pt idx="170">
                  <c:v>135.00939219106368</c:v>
                </c:pt>
                <c:pt idx="171">
                  <c:v>135.62547520014269</c:v>
                </c:pt>
                <c:pt idx="172">
                  <c:v>136.27621986672034</c:v>
                </c:pt>
                <c:pt idx="173">
                  <c:v>136.54456818283458</c:v>
                </c:pt>
                <c:pt idx="174">
                  <c:v>119.93939800527752</c:v>
                </c:pt>
                <c:pt idx="175">
                  <c:v>136.30640905228393</c:v>
                </c:pt>
                <c:pt idx="176">
                  <c:v>136.19347913591838</c:v>
                </c:pt>
                <c:pt idx="177">
                  <c:v>136.11856523100252</c:v>
                </c:pt>
                <c:pt idx="178">
                  <c:v>134.8394382575255</c:v>
                </c:pt>
                <c:pt idx="179">
                  <c:v>135.09213292186593</c:v>
                </c:pt>
                <c:pt idx="180">
                  <c:v>134.40672659779091</c:v>
                </c:pt>
                <c:pt idx="181">
                  <c:v>135.1077865736396</c:v>
                </c:pt>
                <c:pt idx="182">
                  <c:v>134.87298179703924</c:v>
                </c:pt>
                <c:pt idx="183">
                  <c:v>136.01346214052498</c:v>
                </c:pt>
                <c:pt idx="184">
                  <c:v>135.59752225054757</c:v>
                </c:pt>
                <c:pt idx="185">
                  <c:v>136.2549756250275</c:v>
                </c:pt>
                <c:pt idx="186">
                  <c:v>137.53857507044111</c:v>
                </c:pt>
                <c:pt idx="187">
                  <c:v>137.95563307840243</c:v>
                </c:pt>
                <c:pt idx="188">
                  <c:v>137.90084529719576</c:v>
                </c:pt>
                <c:pt idx="189">
                  <c:v>137.92097142090441</c:v>
                </c:pt>
                <c:pt idx="190">
                  <c:v>139.41142269332258</c:v>
                </c:pt>
                <c:pt idx="191">
                  <c:v>139.41365892928988</c:v>
                </c:pt>
                <c:pt idx="192">
                  <c:v>140.52171385124561</c:v>
                </c:pt>
                <c:pt idx="193">
                  <c:v>141.04946553960372</c:v>
                </c:pt>
                <c:pt idx="194">
                  <c:v>141.52466568272251</c:v>
                </c:pt>
                <c:pt idx="195">
                  <c:v>140.88957466791865</c:v>
                </c:pt>
                <c:pt idx="196">
                  <c:v>140.88510219598402</c:v>
                </c:pt>
                <c:pt idx="197">
                  <c:v>141.67672972852063</c:v>
                </c:pt>
                <c:pt idx="198">
                  <c:v>140.87392101614552</c:v>
                </c:pt>
                <c:pt idx="199">
                  <c:v>140.9164094995304</c:v>
                </c:pt>
                <c:pt idx="200">
                  <c:v>139.6585267677446</c:v>
                </c:pt>
                <c:pt idx="201">
                  <c:v>138.84230063956349</c:v>
                </c:pt>
                <c:pt idx="202">
                  <c:v>139.0077821011669</c:v>
                </c:pt>
                <c:pt idx="203">
                  <c:v>138.84341875754728</c:v>
                </c:pt>
                <c:pt idx="204">
                  <c:v>138.90603336464062</c:v>
                </c:pt>
                <c:pt idx="205">
                  <c:v>140.19410528198935</c:v>
                </c:pt>
                <c:pt idx="206">
                  <c:v>140.20752269779499</c:v>
                </c:pt>
                <c:pt idx="207">
                  <c:v>140.96784292678564</c:v>
                </c:pt>
                <c:pt idx="208">
                  <c:v>141.74940739746859</c:v>
                </c:pt>
                <c:pt idx="209">
                  <c:v>142.4571760812205</c:v>
                </c:pt>
                <c:pt idx="210">
                  <c:v>142.01775571358232</c:v>
                </c:pt>
                <c:pt idx="211">
                  <c:v>142.19665459099201</c:v>
                </c:pt>
                <c:pt idx="212">
                  <c:v>142.10832327027148</c:v>
                </c:pt>
                <c:pt idx="213">
                  <c:v>142.93013998837188</c:v>
                </c:pt>
                <c:pt idx="214">
                  <c:v>143.11351133771635</c:v>
                </c:pt>
                <c:pt idx="215">
                  <c:v>142.57122411556858</c:v>
                </c:pt>
                <c:pt idx="216">
                  <c:v>100</c:v>
                </c:pt>
                <c:pt idx="217">
                  <c:v>102.94065029741942</c:v>
                </c:pt>
                <c:pt idx="218">
                  <c:v>103.11619482087752</c:v>
                </c:pt>
                <c:pt idx="219">
                  <c:v>103.71886041415091</c:v>
                </c:pt>
                <c:pt idx="220">
                  <c:v>101.80687866183638</c:v>
                </c:pt>
                <c:pt idx="221">
                  <c:v>102.76286953799365</c:v>
                </c:pt>
                <c:pt idx="222">
                  <c:v>103.26602263070799</c:v>
                </c:pt>
                <c:pt idx="223">
                  <c:v>102.1624401806877</c:v>
                </c:pt>
                <c:pt idx="224">
                  <c:v>102.13560534907644</c:v>
                </c:pt>
                <c:pt idx="225">
                  <c:v>100.34549845699718</c:v>
                </c:pt>
                <c:pt idx="226">
                  <c:v>100.2359228945836</c:v>
                </c:pt>
                <c:pt idx="227">
                  <c:v>99.543807862605618</c:v>
                </c:pt>
                <c:pt idx="228">
                  <c:v>98.435752940650289</c:v>
                </c:pt>
                <c:pt idx="229">
                  <c:v>97.657542823918718</c:v>
                </c:pt>
                <c:pt idx="230">
                  <c:v>98.284807012835827</c:v>
                </c:pt>
                <c:pt idx="231">
                  <c:v>97.577038329084218</c:v>
                </c:pt>
                <c:pt idx="232">
                  <c:v>98.353012209848373</c:v>
                </c:pt>
                <c:pt idx="233">
                  <c:v>98.747707858133182</c:v>
                </c:pt>
                <c:pt idx="234">
                  <c:v>98.891945078044643</c:v>
                </c:pt>
                <c:pt idx="235">
                  <c:v>98.357484681783617</c:v>
                </c:pt>
                <c:pt idx="236">
                  <c:v>98.036584820430249</c:v>
                </c:pt>
                <c:pt idx="237">
                  <c:v>98.388791985330286</c:v>
                </c:pt>
                <c:pt idx="238">
                  <c:v>100.25493090030859</c:v>
                </c:pt>
                <c:pt idx="239">
                  <c:v>101.02419607316961</c:v>
                </c:pt>
                <c:pt idx="240">
                  <c:v>100.3030099736124</c:v>
                </c:pt>
                <c:pt idx="241">
                  <c:v>100.02683483161125</c:v>
                </c:pt>
                <c:pt idx="242">
                  <c:v>101.73084663893736</c:v>
                </c:pt>
                <c:pt idx="243">
                  <c:v>101.43454537322779</c:v>
                </c:pt>
                <c:pt idx="244">
                  <c:v>100.46625519924888</c:v>
                </c:pt>
                <c:pt idx="245">
                  <c:v>100.09727626459144</c:v>
                </c:pt>
                <c:pt idx="246">
                  <c:v>100.58477570553245</c:v>
                </c:pt>
                <c:pt idx="247">
                  <c:v>99.480075137528246</c:v>
                </c:pt>
                <c:pt idx="248">
                  <c:v>99.26986895657231</c:v>
                </c:pt>
                <c:pt idx="249">
                  <c:v>99.96757457846951</c:v>
                </c:pt>
                <c:pt idx="250">
                  <c:v>100.24039536651908</c:v>
                </c:pt>
                <c:pt idx="251">
                  <c:v>99.894896909521819</c:v>
                </c:pt>
                <c:pt idx="252">
                  <c:v>99.587414463974227</c:v>
                </c:pt>
                <c:pt idx="253">
                  <c:v>98.009749988818825</c:v>
                </c:pt>
                <c:pt idx="254">
                  <c:v>97.135381725479405</c:v>
                </c:pt>
                <c:pt idx="255">
                  <c:v>96.933002370410108</c:v>
                </c:pt>
                <c:pt idx="256">
                  <c:v>97.191287624670167</c:v>
                </c:pt>
                <c:pt idx="257">
                  <c:v>95.959121606511928</c:v>
                </c:pt>
                <c:pt idx="258">
                  <c:v>95.627040565320456</c:v>
                </c:pt>
                <c:pt idx="259">
                  <c:v>95.081398989221341</c:v>
                </c:pt>
                <c:pt idx="260">
                  <c:v>93.741893644617718</c:v>
                </c:pt>
                <c:pt idx="261">
                  <c:v>94.307661344425071</c:v>
                </c:pt>
                <c:pt idx="262">
                  <c:v>94.020305022585717</c:v>
                </c:pt>
                <c:pt idx="263">
                  <c:v>94.130998702982865</c:v>
                </c:pt>
                <c:pt idx="264">
                  <c:v>94.811932555123178</c:v>
                </c:pt>
                <c:pt idx="265">
                  <c:v>95.283778344290624</c:v>
                </c:pt>
                <c:pt idx="266">
                  <c:v>95.802585088778571</c:v>
                </c:pt>
                <c:pt idx="267">
                  <c:v>98.204302518001484</c:v>
                </c:pt>
                <c:pt idx="268">
                  <c:v>98.16181403461691</c:v>
                </c:pt>
                <c:pt idx="269">
                  <c:v>98.261326535175996</c:v>
                </c:pt>
                <c:pt idx="270">
                  <c:v>99.005993112393057</c:v>
                </c:pt>
                <c:pt idx="271">
                  <c:v>99.001520640457997</c:v>
                </c:pt>
                <c:pt idx="272">
                  <c:v>97.561384677311167</c:v>
                </c:pt>
                <c:pt idx="273">
                  <c:v>98.861755892481384</c:v>
                </c:pt>
                <c:pt idx="274">
                  <c:v>101.19750436066016</c:v>
                </c:pt>
                <c:pt idx="275">
                  <c:v>101.41441924951953</c:v>
                </c:pt>
                <c:pt idx="276">
                  <c:v>103.28838499038415</c:v>
                </c:pt>
                <c:pt idx="277">
                  <c:v>102.84896462274699</c:v>
                </c:pt>
                <c:pt idx="278">
                  <c:v>101.51057739612656</c:v>
                </c:pt>
                <c:pt idx="279">
                  <c:v>105.2607451138241</c:v>
                </c:pt>
                <c:pt idx="280">
                  <c:v>106.63603023391028</c:v>
                </c:pt>
                <c:pt idx="281">
                  <c:v>106.96811127510176</c:v>
                </c:pt>
                <c:pt idx="282">
                  <c:v>107.48244554765398</c:v>
                </c:pt>
                <c:pt idx="283">
                  <c:v>107.91739344335633</c:v>
                </c:pt>
                <c:pt idx="284">
                  <c:v>108.27519119817524</c:v>
                </c:pt>
                <c:pt idx="285">
                  <c:v>108.07728431504093</c:v>
                </c:pt>
                <c:pt idx="286">
                  <c:v>108.29867167583529</c:v>
                </c:pt>
                <c:pt idx="287">
                  <c:v>109.42349836754775</c:v>
                </c:pt>
                <c:pt idx="288">
                  <c:v>110.99333601681633</c:v>
                </c:pt>
                <c:pt idx="289">
                  <c:v>109.58897982915141</c:v>
                </c:pt>
                <c:pt idx="290">
                  <c:v>107.97665369649806</c:v>
                </c:pt>
                <c:pt idx="291">
                  <c:v>108.17344246164855</c:v>
                </c:pt>
                <c:pt idx="292">
                  <c:v>110.77642112795741</c:v>
                </c:pt>
                <c:pt idx="293">
                  <c:v>110.77642112795741</c:v>
                </c:pt>
                <c:pt idx="294">
                  <c:v>112.85835681381069</c:v>
                </c:pt>
                <c:pt idx="295">
                  <c:v>112.80356903260416</c:v>
                </c:pt>
                <c:pt idx="296">
                  <c:v>114.49080907017324</c:v>
                </c:pt>
                <c:pt idx="297">
                  <c:v>114.43602128896657</c:v>
                </c:pt>
                <c:pt idx="298">
                  <c:v>114.80611834160742</c:v>
                </c:pt>
                <c:pt idx="299">
                  <c:v>114.66299923967978</c:v>
                </c:pt>
                <c:pt idx="300">
                  <c:v>114.38570597969471</c:v>
                </c:pt>
                <c:pt idx="301">
                  <c:v>114.36557985598625</c:v>
                </c:pt>
                <c:pt idx="302">
                  <c:v>113.15242184355263</c:v>
                </c:pt>
                <c:pt idx="303">
                  <c:v>113.40064403595869</c:v>
                </c:pt>
                <c:pt idx="304">
                  <c:v>113.15465807952039</c:v>
                </c:pt>
                <c:pt idx="305">
                  <c:v>114.43825752493404</c:v>
                </c:pt>
                <c:pt idx="306">
                  <c:v>116.57833534594565</c:v>
                </c:pt>
                <c:pt idx="307">
                  <c:v>116.87240037568739</c:v>
                </c:pt>
                <c:pt idx="308">
                  <c:v>117.75347734692933</c:v>
                </c:pt>
                <c:pt idx="309">
                  <c:v>117.5846415313744</c:v>
                </c:pt>
                <c:pt idx="310">
                  <c:v>117.14298492776958</c:v>
                </c:pt>
                <c:pt idx="311">
                  <c:v>116.42291694619615</c:v>
                </c:pt>
                <c:pt idx="312">
                  <c:v>116.74381680754951</c:v>
                </c:pt>
                <c:pt idx="313">
                  <c:v>118.7217675209088</c:v>
                </c:pt>
                <c:pt idx="314">
                  <c:v>118.9252649939623</c:v>
                </c:pt>
                <c:pt idx="315">
                  <c:v>118.00617201127064</c:v>
                </c:pt>
                <c:pt idx="316">
                  <c:v>118.96439912339549</c:v>
                </c:pt>
                <c:pt idx="317">
                  <c:v>120.25358915872798</c:v>
                </c:pt>
                <c:pt idx="318">
                  <c:v>119.95728789301846</c:v>
                </c:pt>
                <c:pt idx="319">
                  <c:v>119.83876738673438</c:v>
                </c:pt>
                <c:pt idx="320">
                  <c:v>121.08882329263378</c:v>
                </c:pt>
                <c:pt idx="321">
                  <c:v>121.75857596493583</c:v>
                </c:pt>
                <c:pt idx="322">
                  <c:v>121.89163200500919</c:v>
                </c:pt>
                <c:pt idx="323">
                  <c:v>122.00568003935777</c:v>
                </c:pt>
                <c:pt idx="324">
                  <c:v>120.09928887696228</c:v>
                </c:pt>
                <c:pt idx="325">
                  <c:v>119.73925488617576</c:v>
                </c:pt>
                <c:pt idx="326">
                  <c:v>117.8954783308732</c:v>
                </c:pt>
                <c:pt idx="327">
                  <c:v>118.46460038463277</c:v>
                </c:pt>
                <c:pt idx="328">
                  <c:v>116.95178675253797</c:v>
                </c:pt>
                <c:pt idx="329">
                  <c:v>116.78518717295019</c:v>
                </c:pt>
                <c:pt idx="330">
                  <c:v>118.28011091730397</c:v>
                </c:pt>
                <c:pt idx="331">
                  <c:v>120.09817075897848</c:v>
                </c:pt>
                <c:pt idx="332">
                  <c:v>120.28377834429068</c:v>
                </c:pt>
                <c:pt idx="333">
                  <c:v>120.29160517017777</c:v>
                </c:pt>
                <c:pt idx="334">
                  <c:v>120.22451809114899</c:v>
                </c:pt>
                <c:pt idx="335">
                  <c:v>120.68965517241359</c:v>
                </c:pt>
                <c:pt idx="336">
                  <c:v>120.61250503153077</c:v>
                </c:pt>
                <c:pt idx="337">
                  <c:v>119.93939800527752</c:v>
                </c:pt>
                <c:pt idx="338">
                  <c:v>119.17236906838393</c:v>
                </c:pt>
                <c:pt idx="339">
                  <c:v>119.23162932152616</c:v>
                </c:pt>
                <c:pt idx="340">
                  <c:v>119.1321168209668</c:v>
                </c:pt>
                <c:pt idx="341">
                  <c:v>119.3881658392592</c:v>
                </c:pt>
                <c:pt idx="342">
                  <c:v>118.92973746589742</c:v>
                </c:pt>
                <c:pt idx="343">
                  <c:v>120.71537188604124</c:v>
                </c:pt>
                <c:pt idx="344">
                  <c:v>122.68437765553006</c:v>
                </c:pt>
                <c:pt idx="345">
                  <c:v>123.98586698868465</c:v>
                </c:pt>
                <c:pt idx="346">
                  <c:v>125.32984480522369</c:v>
                </c:pt>
                <c:pt idx="347">
                  <c:v>126.87284762288085</c:v>
                </c:pt>
                <c:pt idx="348">
                  <c:v>128.4382128002151</c:v>
                </c:pt>
                <c:pt idx="349">
                  <c:v>128.82396350462901</c:v>
                </c:pt>
                <c:pt idx="350">
                  <c:v>129.24102151259004</c:v>
                </c:pt>
                <c:pt idx="351">
                  <c:v>129.30251800169998</c:v>
                </c:pt>
                <c:pt idx="352">
                  <c:v>131.08591618587604</c:v>
                </c:pt>
                <c:pt idx="353">
                  <c:v>130.20260297866631</c:v>
                </c:pt>
                <c:pt idx="354">
                  <c:v>129.77548190885071</c:v>
                </c:pt>
                <c:pt idx="355">
                  <c:v>131.36768191779643</c:v>
                </c:pt>
                <c:pt idx="356">
                  <c:v>130.96627756160831</c:v>
                </c:pt>
                <c:pt idx="357">
                  <c:v>131.92450467373317</c:v>
                </c:pt>
                <c:pt idx="358">
                  <c:v>131.88089807236494</c:v>
                </c:pt>
                <c:pt idx="359">
                  <c:v>132.38181492911133</c:v>
                </c:pt>
                <c:pt idx="360">
                  <c:v>132.48356366563792</c:v>
                </c:pt>
                <c:pt idx="361">
                  <c:v>132.83241647658707</c:v>
                </c:pt>
                <c:pt idx="362">
                  <c:v>132.64010018337135</c:v>
                </c:pt>
                <c:pt idx="363">
                  <c:v>131.99830046066504</c:v>
                </c:pt>
                <c:pt idx="364">
                  <c:v>132.63003712151698</c:v>
                </c:pt>
                <c:pt idx="365">
                  <c:v>132.89614920166412</c:v>
                </c:pt>
                <c:pt idx="366">
                  <c:v>130.71358289726678</c:v>
                </c:pt>
                <c:pt idx="367">
                  <c:v>130.19477615277967</c:v>
                </c:pt>
                <c:pt idx="368">
                  <c:v>129.20188738315665</c:v>
                </c:pt>
                <c:pt idx="369">
                  <c:v>130.0852005903663</c:v>
                </c:pt>
                <c:pt idx="370">
                  <c:v>130.12545283778374</c:v>
                </c:pt>
                <c:pt idx="371">
                  <c:v>131.32183908046039</c:v>
                </c:pt>
                <c:pt idx="372">
                  <c:v>130.94167896596446</c:v>
                </c:pt>
                <c:pt idx="373">
                  <c:v>131.10604230958461</c:v>
                </c:pt>
                <c:pt idx="374">
                  <c:v>131.59130551455792</c:v>
                </c:pt>
                <c:pt idx="375">
                  <c:v>131.29724048481594</c:v>
                </c:pt>
                <c:pt idx="376">
                  <c:v>130.96292320765684</c:v>
                </c:pt>
                <c:pt idx="377">
                  <c:v>130.5972986269511</c:v>
                </c:pt>
                <c:pt idx="378">
                  <c:v>131.22903528780358</c:v>
                </c:pt>
                <c:pt idx="379">
                  <c:v>131.79703922357854</c:v>
                </c:pt>
                <c:pt idx="380">
                  <c:v>133.09964667471712</c:v>
                </c:pt>
                <c:pt idx="381">
                  <c:v>134.40560847980672</c:v>
                </c:pt>
                <c:pt idx="382">
                  <c:v>133.77834429088958</c:v>
                </c:pt>
                <c:pt idx="383">
                  <c:v>134.31727715908607</c:v>
                </c:pt>
                <c:pt idx="384">
                  <c:v>135.09995974775225</c:v>
                </c:pt>
                <c:pt idx="385">
                  <c:v>134.54984569971759</c:v>
                </c:pt>
                <c:pt idx="386">
                  <c:v>135.00939219106368</c:v>
                </c:pt>
                <c:pt idx="387">
                  <c:v>135.62547520014269</c:v>
                </c:pt>
                <c:pt idx="388">
                  <c:v>136.27621986672034</c:v>
                </c:pt>
                <c:pt idx="389">
                  <c:v>136.54456818283458</c:v>
                </c:pt>
                <c:pt idx="390">
                  <c:v>136.07495862963458</c:v>
                </c:pt>
                <c:pt idx="391">
                  <c:v>136.30640905228393</c:v>
                </c:pt>
                <c:pt idx="392">
                  <c:v>136.19347913591838</c:v>
                </c:pt>
                <c:pt idx="393">
                  <c:v>136.11856523100252</c:v>
                </c:pt>
                <c:pt idx="394">
                  <c:v>134.8394382575255</c:v>
                </c:pt>
                <c:pt idx="395">
                  <c:v>135.09213292186593</c:v>
                </c:pt>
                <c:pt idx="396">
                  <c:v>134.40672659779091</c:v>
                </c:pt>
                <c:pt idx="397">
                  <c:v>135.1077865736396</c:v>
                </c:pt>
                <c:pt idx="398">
                  <c:v>134.87298179703924</c:v>
                </c:pt>
                <c:pt idx="399">
                  <c:v>136.01346214052498</c:v>
                </c:pt>
                <c:pt idx="400">
                  <c:v>135.59752225054757</c:v>
                </c:pt>
                <c:pt idx="401">
                  <c:v>136.2549756250275</c:v>
                </c:pt>
                <c:pt idx="402">
                  <c:v>137.53857507044111</c:v>
                </c:pt>
                <c:pt idx="403">
                  <c:v>137.95563307840243</c:v>
                </c:pt>
                <c:pt idx="404">
                  <c:v>137.90084529719576</c:v>
                </c:pt>
                <c:pt idx="405">
                  <c:v>137.92097142090441</c:v>
                </c:pt>
                <c:pt idx="406">
                  <c:v>139.41142269332258</c:v>
                </c:pt>
                <c:pt idx="407">
                  <c:v>139.41365892928988</c:v>
                </c:pt>
                <c:pt idx="408">
                  <c:v>140.52171385124561</c:v>
                </c:pt>
                <c:pt idx="409">
                  <c:v>141.04946553960372</c:v>
                </c:pt>
                <c:pt idx="410">
                  <c:v>141.52466568272251</c:v>
                </c:pt>
                <c:pt idx="411">
                  <c:v>140.88957466791865</c:v>
                </c:pt>
                <c:pt idx="412">
                  <c:v>140.88510219598402</c:v>
                </c:pt>
                <c:pt idx="413">
                  <c:v>141.67672972852063</c:v>
                </c:pt>
                <c:pt idx="414">
                  <c:v>140.87392101614552</c:v>
                </c:pt>
                <c:pt idx="415">
                  <c:v>140.9164094995304</c:v>
                </c:pt>
                <c:pt idx="416">
                  <c:v>139.6585267677446</c:v>
                </c:pt>
                <c:pt idx="417">
                  <c:v>138.84230063956349</c:v>
                </c:pt>
                <c:pt idx="418">
                  <c:v>139.0077821011669</c:v>
                </c:pt>
                <c:pt idx="419">
                  <c:v>138.84341875754728</c:v>
                </c:pt>
                <c:pt idx="420">
                  <c:v>138.90603336464062</c:v>
                </c:pt>
                <c:pt idx="421">
                  <c:v>140.19410528198935</c:v>
                </c:pt>
                <c:pt idx="422">
                  <c:v>140.20752269779499</c:v>
                </c:pt>
                <c:pt idx="423">
                  <c:v>140.96784292678564</c:v>
                </c:pt>
                <c:pt idx="424">
                  <c:v>141.74940739746859</c:v>
                </c:pt>
                <c:pt idx="425">
                  <c:v>142.4571760812205</c:v>
                </c:pt>
                <c:pt idx="426">
                  <c:v>142.01775571358232</c:v>
                </c:pt>
                <c:pt idx="427">
                  <c:v>142.19665459099201</c:v>
                </c:pt>
                <c:pt idx="428">
                  <c:v>142.10832327027148</c:v>
                </c:pt>
                <c:pt idx="429">
                  <c:v>142.93013998837188</c:v>
                </c:pt>
                <c:pt idx="430">
                  <c:v>143.11351133771635</c:v>
                </c:pt>
                <c:pt idx="431">
                  <c:v>142.57122411556858</c:v>
                </c:pt>
                <c:pt idx="432">
                  <c:v>142.23467060244153</c:v>
                </c:pt>
                <c:pt idx="433">
                  <c:v>142.11279574220652</c:v>
                </c:pt>
                <c:pt idx="434">
                  <c:v>142.06918914083812</c:v>
                </c:pt>
                <c:pt idx="435">
                  <c:v>140.78335345945698</c:v>
                </c:pt>
                <c:pt idx="436">
                  <c:v>141.63312312715189</c:v>
                </c:pt>
                <c:pt idx="437">
                  <c:v>142.12956751196378</c:v>
                </c:pt>
                <c:pt idx="438">
                  <c:v>142.26374167002098</c:v>
                </c:pt>
                <c:pt idx="439">
                  <c:v>142.02334630350225</c:v>
                </c:pt>
                <c:pt idx="440">
                  <c:v>141.48217719933805</c:v>
                </c:pt>
                <c:pt idx="441">
                  <c:v>141.04611118565231</c:v>
                </c:pt>
                <c:pt idx="442">
                  <c:v>140.40878393488072</c:v>
                </c:pt>
                <c:pt idx="443">
                  <c:v>140.87168478017762</c:v>
                </c:pt>
                <c:pt idx="444">
                  <c:v>140.88286596001609</c:v>
                </c:pt>
                <c:pt idx="445">
                  <c:v>141.49224026119236</c:v>
                </c:pt>
                <c:pt idx="446">
                  <c:v>142.09155150051433</c:v>
                </c:pt>
                <c:pt idx="447">
                  <c:v>141.89252649939621</c:v>
                </c:pt>
                <c:pt idx="448">
                  <c:v>141.66219419473111</c:v>
                </c:pt>
                <c:pt idx="449">
                  <c:v>140.39760275504273</c:v>
                </c:pt>
                <c:pt idx="450">
                  <c:v>140.92982691533658</c:v>
                </c:pt>
                <c:pt idx="451">
                  <c:v>140.94212621315799</c:v>
                </c:pt>
                <c:pt idx="452">
                  <c:v>141.32340444563758</c:v>
                </c:pt>
                <c:pt idx="453">
                  <c:v>142.30623015340623</c:v>
                </c:pt>
                <c:pt idx="454">
                  <c:v>142.58464153137439</c:v>
                </c:pt>
                <c:pt idx="455">
                  <c:v>142.1262131580124</c:v>
                </c:pt>
                <c:pt idx="456">
                  <c:v>142.31182074332483</c:v>
                </c:pt>
                <c:pt idx="457">
                  <c:v>144.04043114629485</c:v>
                </c:pt>
                <c:pt idx="458">
                  <c:v>144.59166331231273</c:v>
                </c:pt>
                <c:pt idx="459">
                  <c:v>144.39599266514571</c:v>
                </c:pt>
                <c:pt idx="460">
                  <c:v>144.57041907062072</c:v>
                </c:pt>
                <c:pt idx="461">
                  <c:v>144.74149112214315</c:v>
                </c:pt>
                <c:pt idx="462">
                  <c:v>144.55588353683078</c:v>
                </c:pt>
                <c:pt idx="463">
                  <c:v>144.18243213023868</c:v>
                </c:pt>
                <c:pt idx="464">
                  <c:v>144.76385348181896</c:v>
                </c:pt>
                <c:pt idx="465">
                  <c:v>145.19656514155329</c:v>
                </c:pt>
                <c:pt idx="466">
                  <c:v>145.13059618050895</c:v>
                </c:pt>
                <c:pt idx="467">
                  <c:v>145.39447202468799</c:v>
                </c:pt>
                <c:pt idx="468">
                  <c:v>119.93939800527752</c:v>
                </c:pt>
                <c:pt idx="469">
                  <c:v>146.29008452971925</c:v>
                </c:pt>
                <c:pt idx="470">
                  <c:v>145.40565320452572</c:v>
                </c:pt>
                <c:pt idx="471">
                  <c:v>144.99642202245181</c:v>
                </c:pt>
                <c:pt idx="472">
                  <c:v>143.45677355874591</c:v>
                </c:pt>
                <c:pt idx="473">
                  <c:v>141.52802003667469</c:v>
                </c:pt>
                <c:pt idx="474">
                  <c:v>141.38713717071488</c:v>
                </c:pt>
                <c:pt idx="475">
                  <c:v>140.78894404937608</c:v>
                </c:pt>
                <c:pt idx="476">
                  <c:v>141.30327832192853</c:v>
                </c:pt>
                <c:pt idx="477">
                  <c:v>141.68232031844062</c:v>
                </c:pt>
                <c:pt idx="478">
                  <c:v>141.44527930587233</c:v>
                </c:pt>
                <c:pt idx="479">
                  <c:v>139.52994319960638</c:v>
                </c:pt>
                <c:pt idx="480">
                  <c:v>138.11216959613552</c:v>
                </c:pt>
                <c:pt idx="481">
                  <c:v>137.96010555033766</c:v>
                </c:pt>
                <c:pt idx="482">
                  <c:v>139.33650878840734</c:v>
                </c:pt>
                <c:pt idx="483">
                  <c:v>139.69989713314507</c:v>
                </c:pt>
                <c:pt idx="484">
                  <c:v>140.1437899727176</c:v>
                </c:pt>
                <c:pt idx="485">
                  <c:v>119.93939800527752</c:v>
                </c:pt>
                <c:pt idx="486">
                  <c:v>140.7788809875218</c:v>
                </c:pt>
                <c:pt idx="487">
                  <c:v>140.77105416163482</c:v>
                </c:pt>
                <c:pt idx="488">
                  <c:v>140.62234446978846</c:v>
                </c:pt>
                <c:pt idx="489">
                  <c:v>141.60293394158961</c:v>
                </c:pt>
                <c:pt idx="490">
                  <c:v>141.6018158236057</c:v>
                </c:pt>
                <c:pt idx="491">
                  <c:v>142.08819714656289</c:v>
                </c:pt>
                <c:pt idx="492">
                  <c:v>142.08819714656289</c:v>
                </c:pt>
                <c:pt idx="493">
                  <c:v>143.49926204213071</c:v>
                </c:pt>
                <c:pt idx="494">
                  <c:v>144.02142314057011</c:v>
                </c:pt>
                <c:pt idx="495">
                  <c:v>143.80115389775926</c:v>
                </c:pt>
                <c:pt idx="496">
                  <c:v>143.57641218301364</c:v>
                </c:pt>
                <c:pt idx="497">
                  <c:v>145.33073929961088</c:v>
                </c:pt>
                <c:pt idx="498">
                  <c:v>148.06341965204169</c:v>
                </c:pt>
                <c:pt idx="499">
                  <c:v>147.36124155820985</c:v>
                </c:pt>
                <c:pt idx="500">
                  <c:v>148.51066684556557</c:v>
                </c:pt>
                <c:pt idx="501">
                  <c:v>147.75146473455817</c:v>
                </c:pt>
                <c:pt idx="502">
                  <c:v>146.60763003712151</c:v>
                </c:pt>
                <c:pt idx="503">
                  <c:v>145.31844000178941</c:v>
                </c:pt>
                <c:pt idx="504">
                  <c:v>145.22787244510042</c:v>
                </c:pt>
                <c:pt idx="505">
                  <c:v>145.57337090209759</c:v>
                </c:pt>
                <c:pt idx="506">
                  <c:v>145.57225278411372</c:v>
                </c:pt>
                <c:pt idx="507">
                  <c:v>144.97517778075942</c:v>
                </c:pt>
                <c:pt idx="508">
                  <c:v>144.64533297553561</c:v>
                </c:pt>
                <c:pt idx="509">
                  <c:v>145.89762511740241</c:v>
                </c:pt>
                <c:pt idx="510">
                  <c:v>146.41195938995483</c:v>
                </c:pt>
                <c:pt idx="511">
                  <c:v>146.75074913904916</c:v>
                </c:pt>
                <c:pt idx="512">
                  <c:v>147.04816852274232</c:v>
                </c:pt>
                <c:pt idx="513">
                  <c:v>147.50324254215306</c:v>
                </c:pt>
                <c:pt idx="514">
                  <c:v>147.51889619392637</c:v>
                </c:pt>
                <c:pt idx="515">
                  <c:v>147.65530658795151</c:v>
                </c:pt>
                <c:pt idx="516">
                  <c:v>148.6918019589427</c:v>
                </c:pt>
                <c:pt idx="517">
                  <c:v>149.37385392906597</c:v>
                </c:pt>
                <c:pt idx="518">
                  <c:v>148.6918019589427</c:v>
                </c:pt>
                <c:pt idx="519">
                  <c:v>149.37385392906597</c:v>
                </c:pt>
                <c:pt idx="520">
                  <c:v>150.02348047766034</c:v>
                </c:pt>
                <c:pt idx="521">
                  <c:v>150.31642738941858</c:v>
                </c:pt>
                <c:pt idx="522">
                  <c:v>150.39693188425241</c:v>
                </c:pt>
                <c:pt idx="523">
                  <c:v>149.03730041594028</c:v>
                </c:pt>
                <c:pt idx="524">
                  <c:v>149.15470280423989</c:v>
                </c:pt>
                <c:pt idx="525">
                  <c:v>149.7842032291243</c:v>
                </c:pt>
                <c:pt idx="526">
                  <c:v>149.21508117536516</c:v>
                </c:pt>
                <c:pt idx="527">
                  <c:v>149.36826333914755</c:v>
                </c:pt>
                <c:pt idx="528">
                  <c:v>149.69699002638725</c:v>
                </c:pt>
                <c:pt idx="529">
                  <c:v>149.01941052819862</c:v>
                </c:pt>
                <c:pt idx="530">
                  <c:v>148.33735855807549</c:v>
                </c:pt>
                <c:pt idx="531">
                  <c:v>149.36938145713168</c:v>
                </c:pt>
                <c:pt idx="532">
                  <c:v>149.11668679279038</c:v>
                </c:pt>
                <c:pt idx="533">
                  <c:v>149.49349255333453</c:v>
                </c:pt>
                <c:pt idx="534">
                  <c:v>149.46777583970658</c:v>
                </c:pt>
                <c:pt idx="535">
                  <c:v>149.83563665638007</c:v>
                </c:pt>
                <c:pt idx="536">
                  <c:v>149.79650252694603</c:v>
                </c:pt>
                <c:pt idx="537">
                  <c:v>149.06413524755132</c:v>
                </c:pt>
                <c:pt idx="538">
                  <c:v>150.59819312133786</c:v>
                </c:pt>
                <c:pt idx="539">
                  <c:v>150.15094592781429</c:v>
                </c:pt>
                <c:pt idx="540">
                  <c:v>149.34142850753676</c:v>
                </c:pt>
                <c:pt idx="541">
                  <c:v>148.91877990965605</c:v>
                </c:pt>
                <c:pt idx="542">
                  <c:v>149.03282794400496</c:v>
                </c:pt>
                <c:pt idx="543">
                  <c:v>149.15358468625567</c:v>
                </c:pt>
                <c:pt idx="544">
                  <c:v>149.90831432532761</c:v>
                </c:pt>
                <c:pt idx="545">
                  <c:v>150.28623820385525</c:v>
                </c:pt>
                <c:pt idx="546">
                  <c:v>150.60154747529003</c:v>
                </c:pt>
                <c:pt idx="547">
                  <c:v>149.74954157162631</c:v>
                </c:pt>
                <c:pt idx="548">
                  <c:v>149.18712822577041</c:v>
                </c:pt>
                <c:pt idx="549">
                  <c:v>148.72869985240877</c:v>
                </c:pt>
                <c:pt idx="550">
                  <c:v>146.27554899593005</c:v>
                </c:pt>
                <c:pt idx="551">
                  <c:v>145.82047497651985</c:v>
                </c:pt>
                <c:pt idx="552">
                  <c:v>143.75978353235772</c:v>
                </c:pt>
                <c:pt idx="553">
                  <c:v>142.41356947985088</c:v>
                </c:pt>
                <c:pt idx="554">
                  <c:v>139.77928350999568</c:v>
                </c:pt>
                <c:pt idx="555">
                  <c:v>139.64622746992262</c:v>
                </c:pt>
                <c:pt idx="556">
                  <c:v>141.90706203318575</c:v>
                </c:pt>
                <c:pt idx="557">
                  <c:v>143.45118296882686</c:v>
                </c:pt>
                <c:pt idx="558">
                  <c:v>142.67409097007913</c:v>
                </c:pt>
                <c:pt idx="559">
                  <c:v>144.7336642962556</c:v>
                </c:pt>
                <c:pt idx="560">
                  <c:v>144.7280737063372</c:v>
                </c:pt>
                <c:pt idx="561">
                  <c:v>143.82016190348449</c:v>
                </c:pt>
                <c:pt idx="562">
                  <c:v>144.03372243839158</c:v>
                </c:pt>
                <c:pt idx="563">
                  <c:v>144.24616485531553</c:v>
                </c:pt>
                <c:pt idx="564">
                  <c:v>144.38369336732421</c:v>
                </c:pt>
                <c:pt idx="565">
                  <c:v>144.75938100988418</c:v>
                </c:pt>
                <c:pt idx="566">
                  <c:v>145.03779238785276</c:v>
                </c:pt>
                <c:pt idx="567">
                  <c:v>145.17308466389329</c:v>
                </c:pt>
                <c:pt idx="568">
                  <c:v>145.85513663401761</c:v>
                </c:pt>
                <c:pt idx="569">
                  <c:v>147.33328860861431</c:v>
                </c:pt>
                <c:pt idx="570">
                  <c:v>149.30117626011895</c:v>
                </c:pt>
                <c:pt idx="571">
                  <c:v>147.97620644930461</c:v>
                </c:pt>
                <c:pt idx="572">
                  <c:v>148.67614830716968</c:v>
                </c:pt>
                <c:pt idx="573">
                  <c:v>148.24790911937018</c:v>
                </c:pt>
                <c:pt idx="574">
                  <c:v>148.31275996243124</c:v>
                </c:pt>
                <c:pt idx="575">
                  <c:v>148.21101122590423</c:v>
                </c:pt>
                <c:pt idx="576">
                  <c:v>147.57368397513267</c:v>
                </c:pt>
                <c:pt idx="577">
                  <c:v>146.33480924907195</c:v>
                </c:pt>
                <c:pt idx="578">
                  <c:v>146.18721767520955</c:v>
                </c:pt>
                <c:pt idx="579">
                  <c:v>145.29943199606419</c:v>
                </c:pt>
                <c:pt idx="580">
                  <c:v>146.14696542779163</c:v>
                </c:pt>
                <c:pt idx="581">
                  <c:v>146.66912652623105</c:v>
                </c:pt>
                <c:pt idx="582">
                  <c:v>147.14768102330103</c:v>
                </c:pt>
                <c:pt idx="583">
                  <c:v>148.07348271389563</c:v>
                </c:pt>
                <c:pt idx="584">
                  <c:v>148.34518538396171</c:v>
                </c:pt>
                <c:pt idx="585">
                  <c:v>149.03059170803698</c:v>
                </c:pt>
                <c:pt idx="586">
                  <c:v>149.94856657274474</c:v>
                </c:pt>
                <c:pt idx="587">
                  <c:v>149.16588398407768</c:v>
                </c:pt>
                <c:pt idx="588">
                  <c:v>149.45324030591752</c:v>
                </c:pt>
                <c:pt idx="589">
                  <c:v>149.08426137125988</c:v>
                </c:pt>
                <c:pt idx="590">
                  <c:v>149.56728834026606</c:v>
                </c:pt>
                <c:pt idx="591">
                  <c:v>149.94185786484147</c:v>
                </c:pt>
                <c:pt idx="592">
                  <c:v>149.38615322688807</c:v>
                </c:pt>
                <c:pt idx="593">
                  <c:v>150.46290084529764</c:v>
                </c:pt>
                <c:pt idx="594">
                  <c:v>151.149425287356</c:v>
                </c:pt>
                <c:pt idx="595">
                  <c:v>151.19526812469252</c:v>
                </c:pt>
                <c:pt idx="596">
                  <c:v>151.52623104790064</c:v>
                </c:pt>
                <c:pt idx="597">
                  <c:v>151.88626503868701</c:v>
                </c:pt>
                <c:pt idx="598">
                  <c:v>152.16691265262358</c:v>
                </c:pt>
                <c:pt idx="599">
                  <c:v>152.49228498591202</c:v>
                </c:pt>
                <c:pt idx="600">
                  <c:v>152.37041012567647</c:v>
                </c:pt>
                <c:pt idx="601">
                  <c:v>152.29661433874492</c:v>
                </c:pt>
                <c:pt idx="602">
                  <c:v>152.11436110738398</c:v>
                </c:pt>
                <c:pt idx="603">
                  <c:v>152.13784158504407</c:v>
                </c:pt>
                <c:pt idx="604">
                  <c:v>152.03162037658214</c:v>
                </c:pt>
                <c:pt idx="605">
                  <c:v>151.27130014759157</c:v>
                </c:pt>
                <c:pt idx="606">
                  <c:v>150.8710139093877</c:v>
                </c:pt>
                <c:pt idx="607">
                  <c:v>152.08081756786981</c:v>
                </c:pt>
                <c:pt idx="608">
                  <c:v>153.24701462498285</c:v>
                </c:pt>
                <c:pt idx="609">
                  <c:v>154.12920971420905</c:v>
                </c:pt>
                <c:pt idx="610">
                  <c:v>154.91636477481049</c:v>
                </c:pt>
                <c:pt idx="611">
                  <c:v>155.70463795339685</c:v>
                </c:pt>
                <c:pt idx="612">
                  <c:v>155.97969497741403</c:v>
                </c:pt>
                <c:pt idx="613">
                  <c:v>156.88872489825127</c:v>
                </c:pt>
                <c:pt idx="614">
                  <c:v>157.1816718100097</c:v>
                </c:pt>
                <c:pt idx="615">
                  <c:v>156.19772798425691</c:v>
                </c:pt>
                <c:pt idx="616">
                  <c:v>157.43101212039895</c:v>
                </c:pt>
                <c:pt idx="617">
                  <c:v>157.77203810546087</c:v>
                </c:pt>
                <c:pt idx="618">
                  <c:v>159.05116507893945</c:v>
                </c:pt>
                <c:pt idx="619">
                  <c:v>160.11002280960685</c:v>
                </c:pt>
                <c:pt idx="620">
                  <c:v>161.12862829285714</c:v>
                </c:pt>
                <c:pt idx="621">
                  <c:v>160.52484458160026</c:v>
                </c:pt>
                <c:pt idx="622">
                  <c:v>160.4141509012031</c:v>
                </c:pt>
                <c:pt idx="623">
                  <c:v>160.36830806386689</c:v>
                </c:pt>
                <c:pt idx="624">
                  <c:v>164.69318842524231</c:v>
                </c:pt>
                <c:pt idx="625">
                  <c:v>164.02455387092445</c:v>
                </c:pt>
                <c:pt idx="626">
                  <c:v>164.32868196252099</c:v>
                </c:pt>
                <c:pt idx="627">
                  <c:v>165.03309629232078</c:v>
                </c:pt>
                <c:pt idx="628">
                  <c:v>164.89444966232841</c:v>
                </c:pt>
                <c:pt idx="629">
                  <c:v>163.03054698331766</c:v>
                </c:pt>
                <c:pt idx="630">
                  <c:v>162.26016369247247</c:v>
                </c:pt>
                <c:pt idx="631">
                  <c:v>163.77185920658317</c:v>
                </c:pt>
                <c:pt idx="632">
                  <c:v>163.49903841853441</c:v>
                </c:pt>
                <c:pt idx="633">
                  <c:v>164.60821145847373</c:v>
                </c:pt>
                <c:pt idx="634">
                  <c:v>165.43785500245986</c:v>
                </c:pt>
                <c:pt idx="635">
                  <c:v>165.6435887114805</c:v>
                </c:pt>
                <c:pt idx="636">
                  <c:v>165.63911623954522</c:v>
                </c:pt>
                <c:pt idx="637">
                  <c:v>166.30998702983138</c:v>
                </c:pt>
                <c:pt idx="638">
                  <c:v>166.21606511919077</c:v>
                </c:pt>
                <c:pt idx="639">
                  <c:v>167.37890782235371</c:v>
                </c:pt>
                <c:pt idx="640">
                  <c:v>167.31293886130865</c:v>
                </c:pt>
                <c:pt idx="641">
                  <c:v>166.58392593586473</c:v>
                </c:pt>
                <c:pt idx="642">
                  <c:v>165.55972986269558</c:v>
                </c:pt>
                <c:pt idx="643">
                  <c:v>166.4486336598238</c:v>
                </c:pt>
                <c:pt idx="644">
                  <c:v>166.23954559685052</c:v>
                </c:pt>
                <c:pt idx="645">
                  <c:v>166.71362762198618</c:v>
                </c:pt>
                <c:pt idx="646">
                  <c:v>166.67113913860194</c:v>
                </c:pt>
                <c:pt idx="647">
                  <c:v>166.76058857730658</c:v>
                </c:pt>
                <c:pt idx="648">
                  <c:v>167.37555346840168</c:v>
                </c:pt>
                <c:pt idx="649">
                  <c:v>167.61818507088827</c:v>
                </c:pt>
                <c:pt idx="650">
                  <c:v>168.79779954380754</c:v>
                </c:pt>
                <c:pt idx="651">
                  <c:v>168.45230108681096</c:v>
                </c:pt>
                <c:pt idx="652">
                  <c:v>168.5674672391427</c:v>
                </c:pt>
                <c:pt idx="653">
                  <c:v>169.03036808444028</c:v>
                </c:pt>
                <c:pt idx="654">
                  <c:v>169.93604365132609</c:v>
                </c:pt>
                <c:pt idx="655">
                  <c:v>170.68406458249481</c:v>
                </c:pt>
                <c:pt idx="656">
                  <c:v>170.84954604409856</c:v>
                </c:pt>
                <c:pt idx="657">
                  <c:v>169.24951920926634</c:v>
                </c:pt>
                <c:pt idx="658">
                  <c:v>167.69645332975512</c:v>
                </c:pt>
                <c:pt idx="659">
                  <c:v>167.89212397692236</c:v>
                </c:pt>
                <c:pt idx="660">
                  <c:v>168.11351133771635</c:v>
                </c:pt>
                <c:pt idx="661">
                  <c:v>167.3431280468715</c:v>
                </c:pt>
                <c:pt idx="662">
                  <c:v>168.39415895165257</c:v>
                </c:pt>
                <c:pt idx="663">
                  <c:v>168.07549532626678</c:v>
                </c:pt>
                <c:pt idx="664">
                  <c:v>166.32340444563752</c:v>
                </c:pt>
                <c:pt idx="665">
                  <c:v>166.43633436200187</c:v>
                </c:pt>
                <c:pt idx="666">
                  <c:v>167.32523815913098</c:v>
                </c:pt>
                <c:pt idx="667">
                  <c:v>166.82879377431905</c:v>
                </c:pt>
                <c:pt idx="668">
                  <c:v>167.26485978800451</c:v>
                </c:pt>
                <c:pt idx="669">
                  <c:v>166.06623730936087</c:v>
                </c:pt>
                <c:pt idx="670">
                  <c:v>166.0874815510536</c:v>
                </c:pt>
                <c:pt idx="671">
                  <c:v>168.07773156223467</c:v>
                </c:pt>
                <c:pt idx="672">
                  <c:v>167.82727313386098</c:v>
                </c:pt>
                <c:pt idx="673">
                  <c:v>167.91225010063064</c:v>
                </c:pt>
                <c:pt idx="674">
                  <c:v>168.84252426315987</c:v>
                </c:pt>
                <c:pt idx="675">
                  <c:v>170.09817075897848</c:v>
                </c:pt>
                <c:pt idx="676">
                  <c:v>168.53168746366117</c:v>
                </c:pt>
                <c:pt idx="677">
                  <c:v>168.81233507759771</c:v>
                </c:pt>
                <c:pt idx="678">
                  <c:v>168.90066639831832</c:v>
                </c:pt>
                <c:pt idx="679">
                  <c:v>168.73518493671452</c:v>
                </c:pt>
                <c:pt idx="680">
                  <c:v>167.44040431146294</c:v>
                </c:pt>
                <c:pt idx="681">
                  <c:v>167.70428015564198</c:v>
                </c:pt>
                <c:pt idx="682">
                  <c:v>167.25703296211819</c:v>
                </c:pt>
                <c:pt idx="683">
                  <c:v>168.29688268706113</c:v>
                </c:pt>
                <c:pt idx="684">
                  <c:v>169.40046513708126</c:v>
                </c:pt>
                <c:pt idx="685">
                  <c:v>169.33673241200452</c:v>
                </c:pt>
                <c:pt idx="686">
                  <c:v>169.01247819669962</c:v>
                </c:pt>
                <c:pt idx="687">
                  <c:v>169.02813184847312</c:v>
                </c:pt>
                <c:pt idx="688">
                  <c:v>169.66769533521179</c:v>
                </c:pt>
                <c:pt idx="689">
                  <c:v>170.43919674404032</c:v>
                </c:pt>
                <c:pt idx="690">
                  <c:v>169.8320586788318</c:v>
                </c:pt>
                <c:pt idx="691">
                  <c:v>171.45444787334014</c:v>
                </c:pt>
                <c:pt idx="692">
                  <c:v>173.51961178943571</c:v>
                </c:pt>
                <c:pt idx="693">
                  <c:v>175.11628427031582</c:v>
                </c:pt>
                <c:pt idx="694">
                  <c:v>175.3622702267543</c:v>
                </c:pt>
                <c:pt idx="695">
                  <c:v>175.79162753253723</c:v>
                </c:pt>
                <c:pt idx="696">
                  <c:v>174.81998300460631</c:v>
                </c:pt>
                <c:pt idx="697">
                  <c:v>174.75513216154533</c:v>
                </c:pt>
                <c:pt idx="698">
                  <c:v>175.15206404579811</c:v>
                </c:pt>
                <c:pt idx="699">
                  <c:v>175.71894986358961</c:v>
                </c:pt>
                <c:pt idx="700">
                  <c:v>175.53222416029371</c:v>
                </c:pt>
                <c:pt idx="701">
                  <c:v>176.04655843284539</c:v>
                </c:pt>
                <c:pt idx="702">
                  <c:v>175.54899593005052</c:v>
                </c:pt>
                <c:pt idx="703">
                  <c:v>175.15430028176573</c:v>
                </c:pt>
                <c:pt idx="704">
                  <c:v>173.02093116865694</c:v>
                </c:pt>
                <c:pt idx="705">
                  <c:v>172.52225054787783</c:v>
                </c:pt>
                <c:pt idx="706">
                  <c:v>170.67288340265665</c:v>
                </c:pt>
                <c:pt idx="707">
                  <c:v>169.95393353906698</c:v>
                </c:pt>
                <c:pt idx="708">
                  <c:v>170.73214365579861</c:v>
                </c:pt>
                <c:pt idx="709">
                  <c:v>170.16525783800708</c:v>
                </c:pt>
                <c:pt idx="710">
                  <c:v>169.94722483116419</c:v>
                </c:pt>
                <c:pt idx="711">
                  <c:v>171.27554899593005</c:v>
                </c:pt>
                <c:pt idx="712">
                  <c:v>171.69819759381008</c:v>
                </c:pt>
                <c:pt idx="713">
                  <c:v>172.13985419741459</c:v>
                </c:pt>
                <c:pt idx="714">
                  <c:v>171.75074913904916</c:v>
                </c:pt>
                <c:pt idx="715">
                  <c:v>168.16382664698779</c:v>
                </c:pt>
                <c:pt idx="716">
                  <c:v>167.10496891632005</c:v>
                </c:pt>
                <c:pt idx="717">
                  <c:v>168.31365445681769</c:v>
                </c:pt>
                <c:pt idx="718">
                  <c:v>168.4221119012478</c:v>
                </c:pt>
                <c:pt idx="719">
                  <c:v>168.67480656558848</c:v>
                </c:pt>
                <c:pt idx="720">
                  <c:v>169.68111275101748</c:v>
                </c:pt>
                <c:pt idx="721">
                  <c:v>170.60803255959567</c:v>
                </c:pt>
                <c:pt idx="722">
                  <c:v>169.2416923833803</c:v>
                </c:pt>
                <c:pt idx="723">
                  <c:v>168.95992665146056</c:v>
                </c:pt>
                <c:pt idx="724">
                  <c:v>166.58504405384855</c:v>
                </c:pt>
                <c:pt idx="725">
                  <c:v>166.51795697481998</c:v>
                </c:pt>
                <c:pt idx="726">
                  <c:v>166.73934433561459</c:v>
                </c:pt>
                <c:pt idx="727">
                  <c:v>167.96815599982077</c:v>
                </c:pt>
                <c:pt idx="728">
                  <c:v>167.63719307661344</c:v>
                </c:pt>
                <c:pt idx="729">
                  <c:v>168.48696274430836</c:v>
                </c:pt>
                <c:pt idx="730">
                  <c:v>170.24576233284071</c:v>
                </c:pt>
                <c:pt idx="731">
                  <c:v>169.47761527796413</c:v>
                </c:pt>
                <c:pt idx="732">
                  <c:v>169.69229393085558</c:v>
                </c:pt>
                <c:pt idx="733">
                  <c:v>170.36651907509281</c:v>
                </c:pt>
                <c:pt idx="734">
                  <c:v>169.60843508207023</c:v>
                </c:pt>
                <c:pt idx="735">
                  <c:v>167.22796189453911</c:v>
                </c:pt>
                <c:pt idx="736">
                  <c:v>167.19777270897615</c:v>
                </c:pt>
                <c:pt idx="737">
                  <c:v>165.94436244912558</c:v>
                </c:pt>
                <c:pt idx="738">
                  <c:v>166.87240037568822</c:v>
                </c:pt>
                <c:pt idx="739">
                  <c:v>166.83326624625431</c:v>
                </c:pt>
                <c:pt idx="740">
                  <c:v>168.15264546714971</c:v>
                </c:pt>
                <c:pt idx="741">
                  <c:v>168.71058634107072</c:v>
                </c:pt>
                <c:pt idx="742">
                  <c:v>168.73518493671452</c:v>
                </c:pt>
                <c:pt idx="743">
                  <c:v>169.05608479806747</c:v>
                </c:pt>
                <c:pt idx="744">
                  <c:v>169.26517286103996</c:v>
                </c:pt>
                <c:pt idx="745">
                  <c:v>169.4563710362718</c:v>
                </c:pt>
                <c:pt idx="746">
                  <c:v>169.3110156983762</c:v>
                </c:pt>
                <c:pt idx="747">
                  <c:v>169.9639966009214</c:v>
                </c:pt>
                <c:pt idx="748">
                  <c:v>171.25430475423758</c:v>
                </c:pt>
                <c:pt idx="749">
                  <c:v>172.76376403238024</c:v>
                </c:pt>
                <c:pt idx="750">
                  <c:v>173.90983496578559</c:v>
                </c:pt>
                <c:pt idx="751">
                  <c:v>173.92101614562441</c:v>
                </c:pt>
                <c:pt idx="752">
                  <c:v>173.6515497115256</c:v>
                </c:pt>
                <c:pt idx="753">
                  <c:v>173.63142358781701</c:v>
                </c:pt>
                <c:pt idx="754">
                  <c:v>174.64220224518093</c:v>
                </c:pt>
                <c:pt idx="755">
                  <c:v>174.14575786036932</c:v>
                </c:pt>
                <c:pt idx="756">
                  <c:v>172.63741670021051</c:v>
                </c:pt>
                <c:pt idx="757">
                  <c:v>170.61585938548237</c:v>
                </c:pt>
                <c:pt idx="758">
                  <c:v>171.69707947582629</c:v>
                </c:pt>
                <c:pt idx="759">
                  <c:v>170.60244196967687</c:v>
                </c:pt>
                <c:pt idx="760">
                  <c:v>170.17084842792624</c:v>
                </c:pt>
                <c:pt idx="761">
                  <c:v>170.83948298224462</c:v>
                </c:pt>
                <c:pt idx="762">
                  <c:v>170.12500559058992</c:v>
                </c:pt>
                <c:pt idx="763">
                  <c:v>171.18609955722587</c:v>
                </c:pt>
                <c:pt idx="764">
                  <c:v>170.66170222281812</c:v>
                </c:pt>
                <c:pt idx="765">
                  <c:v>170.26141598461467</c:v>
                </c:pt>
                <c:pt idx="766">
                  <c:v>170.40677132250994</c:v>
                </c:pt>
                <c:pt idx="767">
                  <c:v>170.77463213918284</c:v>
                </c:pt>
                <c:pt idx="768">
                  <c:v>171.06198846102239</c:v>
                </c:pt>
                <c:pt idx="769">
                  <c:v>171.66465405429548</c:v>
                </c:pt>
                <c:pt idx="770">
                  <c:v>171.62551992486198</c:v>
                </c:pt>
                <c:pt idx="771">
                  <c:v>171.23641486649674</c:v>
                </c:pt>
                <c:pt idx="772">
                  <c:v>170.89650699941859</c:v>
                </c:pt>
                <c:pt idx="773">
                  <c:v>170.08587146115622</c:v>
                </c:pt>
                <c:pt idx="774">
                  <c:v>169.4507804463527</c:v>
                </c:pt>
                <c:pt idx="775">
                  <c:v>169.88796457802229</c:v>
                </c:pt>
                <c:pt idx="776">
                  <c:v>170.33073929961088</c:v>
                </c:pt>
                <c:pt idx="777">
                  <c:v>171.7462766671139</c:v>
                </c:pt>
                <c:pt idx="778">
                  <c:v>171.32810054116939</c:v>
                </c:pt>
                <c:pt idx="779">
                  <c:v>172.27291023748825</c:v>
                </c:pt>
                <c:pt idx="780">
                  <c:v>171.77311149872503</c:v>
                </c:pt>
                <c:pt idx="781">
                  <c:v>172.3321704906306</c:v>
                </c:pt>
                <c:pt idx="782">
                  <c:v>172.63965293617707</c:v>
                </c:pt>
                <c:pt idx="783">
                  <c:v>172.30533565901874</c:v>
                </c:pt>
                <c:pt idx="784">
                  <c:v>170.95800348852842</c:v>
                </c:pt>
                <c:pt idx="785">
                  <c:v>171.30909253544434</c:v>
                </c:pt>
                <c:pt idx="786">
                  <c:v>171.47121964309684</c:v>
                </c:pt>
                <c:pt idx="787">
                  <c:v>173.16181403461695</c:v>
                </c:pt>
                <c:pt idx="788">
                  <c:v>172.50771501408818</c:v>
                </c:pt>
                <c:pt idx="789">
                  <c:v>174.23520729907418</c:v>
                </c:pt>
                <c:pt idx="790">
                  <c:v>174.02611923610178</c:v>
                </c:pt>
                <c:pt idx="791">
                  <c:v>174.20725434947892</c:v>
                </c:pt>
                <c:pt idx="792">
                  <c:v>174.40963370454776</c:v>
                </c:pt>
                <c:pt idx="793">
                  <c:v>173.54756473903075</c:v>
                </c:pt>
                <c:pt idx="794">
                  <c:v>173.51961178943571</c:v>
                </c:pt>
                <c:pt idx="795">
                  <c:v>173.50843060959789</c:v>
                </c:pt>
                <c:pt idx="796">
                  <c:v>173.40779999105499</c:v>
                </c:pt>
                <c:pt idx="797">
                  <c:v>174.00040252247427</c:v>
                </c:pt>
                <c:pt idx="798">
                  <c:v>172.84762288116642</c:v>
                </c:pt>
                <c:pt idx="799">
                  <c:v>173.14168791090836</c:v>
                </c:pt>
                <c:pt idx="800">
                  <c:v>174.00040252247427</c:v>
                </c:pt>
                <c:pt idx="801">
                  <c:v>173.78236951563176</c:v>
                </c:pt>
                <c:pt idx="802">
                  <c:v>174.80991994275237</c:v>
                </c:pt>
                <c:pt idx="803">
                  <c:v>174.33583791761768</c:v>
                </c:pt>
                <c:pt idx="804">
                  <c:v>174.51473679502658</c:v>
                </c:pt>
                <c:pt idx="805">
                  <c:v>175.24822219240573</c:v>
                </c:pt>
                <c:pt idx="806">
                  <c:v>174.78308511114031</c:v>
                </c:pt>
                <c:pt idx="807">
                  <c:v>174.94744845476129</c:v>
                </c:pt>
                <c:pt idx="808">
                  <c:v>174.70817120622559</c:v>
                </c:pt>
                <c:pt idx="809">
                  <c:v>175.54675969408228</c:v>
                </c:pt>
                <c:pt idx="810">
                  <c:v>176.10470056800395</c:v>
                </c:pt>
                <c:pt idx="811">
                  <c:v>176.55865646943064</c:v>
                </c:pt>
                <c:pt idx="812">
                  <c:v>176.99136812916498</c:v>
                </c:pt>
                <c:pt idx="813">
                  <c:v>176.92539916812021</c:v>
                </c:pt>
                <c:pt idx="814">
                  <c:v>176.86949326892974</c:v>
                </c:pt>
                <c:pt idx="815">
                  <c:v>177.93058723556499</c:v>
                </c:pt>
                <c:pt idx="816">
                  <c:v>177.80759425734598</c:v>
                </c:pt>
                <c:pt idx="817">
                  <c:v>178.31074735006084</c:v>
                </c:pt>
                <c:pt idx="818">
                  <c:v>177.62198667203404</c:v>
                </c:pt>
                <c:pt idx="819">
                  <c:v>176.45019902500121</c:v>
                </c:pt>
                <c:pt idx="820">
                  <c:v>176.73755534683977</c:v>
                </c:pt>
                <c:pt idx="821">
                  <c:v>176.64475155418356</c:v>
                </c:pt>
                <c:pt idx="822">
                  <c:v>176.3551589963773</c:v>
                </c:pt>
                <c:pt idx="823">
                  <c:v>174.71487991412803</c:v>
                </c:pt>
                <c:pt idx="824">
                  <c:v>173.93890603336467</c:v>
                </c:pt>
                <c:pt idx="825">
                  <c:v>174.71599803211203</c:v>
                </c:pt>
                <c:pt idx="826">
                  <c:v>175.07603202289906</c:v>
                </c:pt>
                <c:pt idx="827">
                  <c:v>174.99217317411333</c:v>
                </c:pt>
                <c:pt idx="828">
                  <c:v>174.38168075495324</c:v>
                </c:pt>
                <c:pt idx="829">
                  <c:v>174.62431235744037</c:v>
                </c:pt>
                <c:pt idx="830">
                  <c:v>174.22178988326849</c:v>
                </c:pt>
                <c:pt idx="831">
                  <c:v>173.52184802540407</c:v>
                </c:pt>
                <c:pt idx="832">
                  <c:v>173.17523145042264</c:v>
                </c:pt>
                <c:pt idx="833">
                  <c:v>174.20389999552722</c:v>
                </c:pt>
                <c:pt idx="834">
                  <c:v>173.85057471264366</c:v>
                </c:pt>
                <c:pt idx="835">
                  <c:v>172.76040967842957</c:v>
                </c:pt>
                <c:pt idx="836">
                  <c:v>172.96055279753088</c:v>
                </c:pt>
                <c:pt idx="837">
                  <c:v>170.44925980589471</c:v>
                </c:pt>
                <c:pt idx="838">
                  <c:v>167.38114405832147</c:v>
                </c:pt>
                <c:pt idx="839">
                  <c:v>164.60262086855406</c:v>
                </c:pt>
                <c:pt idx="840">
                  <c:v>165.53960373898613</c:v>
                </c:pt>
                <c:pt idx="841">
                  <c:v>165.08564783756017</c:v>
                </c:pt>
                <c:pt idx="842">
                  <c:v>165.89181090388661</c:v>
                </c:pt>
                <c:pt idx="843">
                  <c:v>167.68862650386868</c:v>
                </c:pt>
                <c:pt idx="844">
                  <c:v>167.52090880629754</c:v>
                </c:pt>
                <c:pt idx="845">
                  <c:v>168.06095979247718</c:v>
                </c:pt>
                <c:pt idx="846">
                  <c:v>168.08667650610491</c:v>
                </c:pt>
                <c:pt idx="847">
                  <c:v>165.92647256138468</c:v>
                </c:pt>
                <c:pt idx="848">
                  <c:v>164.60485710452122</c:v>
                </c:pt>
                <c:pt idx="849">
                  <c:v>165.746455565991</c:v>
                </c:pt>
                <c:pt idx="850">
                  <c:v>164.26830359139498</c:v>
                </c:pt>
                <c:pt idx="851">
                  <c:v>163.77521356053478</c:v>
                </c:pt>
                <c:pt idx="852">
                  <c:v>161.54680441880197</c:v>
                </c:pt>
                <c:pt idx="853">
                  <c:v>161.82186144281977</c:v>
                </c:pt>
                <c:pt idx="854">
                  <c:v>164.82065387539691</c:v>
                </c:pt>
                <c:pt idx="855">
                  <c:v>163.59407844715773</c:v>
                </c:pt>
                <c:pt idx="856">
                  <c:v>162.61572521132393</c:v>
                </c:pt>
                <c:pt idx="857">
                  <c:v>163.76067802674493</c:v>
                </c:pt>
                <c:pt idx="858">
                  <c:v>164.34433561429401</c:v>
                </c:pt>
                <c:pt idx="859">
                  <c:v>164.26494923744357</c:v>
                </c:pt>
                <c:pt idx="860">
                  <c:v>161.70893152645468</c:v>
                </c:pt>
                <c:pt idx="861">
                  <c:v>161.90348405563785</c:v>
                </c:pt>
                <c:pt idx="862">
                  <c:v>160.7417594704593</c:v>
                </c:pt>
                <c:pt idx="863">
                  <c:v>159.99485665727479</c:v>
                </c:pt>
                <c:pt idx="864">
                  <c:v>158.00348852810939</c:v>
                </c:pt>
                <c:pt idx="865">
                  <c:v>157.7261952681244</c:v>
                </c:pt>
                <c:pt idx="866">
                  <c:v>158.6654143745248</c:v>
                </c:pt>
                <c:pt idx="867">
                  <c:v>155.17353191108694</c:v>
                </c:pt>
                <c:pt idx="868">
                  <c:v>152.72820788049623</c:v>
                </c:pt>
                <c:pt idx="869">
                  <c:v>148.91095308376939</c:v>
                </c:pt>
                <c:pt idx="870">
                  <c:v>152.53365535131218</c:v>
                </c:pt>
                <c:pt idx="871">
                  <c:v>153.35547206941277</c:v>
                </c:pt>
                <c:pt idx="872">
                  <c:v>155.13439778165397</c:v>
                </c:pt>
                <c:pt idx="873">
                  <c:v>155.09749988818854</c:v>
                </c:pt>
                <c:pt idx="874">
                  <c:v>152.90487052193714</c:v>
                </c:pt>
                <c:pt idx="875">
                  <c:v>152.21834607987836</c:v>
                </c:pt>
                <c:pt idx="876">
                  <c:v>153.81613667874234</c:v>
                </c:pt>
                <c:pt idx="877">
                  <c:v>155.83098528556732</c:v>
                </c:pt>
                <c:pt idx="878">
                  <c:v>156.54210832327027</c:v>
                </c:pt>
                <c:pt idx="879">
                  <c:v>156.20555481014313</c:v>
                </c:pt>
                <c:pt idx="880">
                  <c:v>157.83912518448949</c:v>
                </c:pt>
                <c:pt idx="881">
                  <c:v>159.72315398720872</c:v>
                </c:pt>
                <c:pt idx="882">
                  <c:v>161.5535131267047</c:v>
                </c:pt>
                <c:pt idx="883">
                  <c:v>161.2806923386556</c:v>
                </c:pt>
                <c:pt idx="884">
                  <c:v>163.84341875754728</c:v>
                </c:pt>
                <c:pt idx="885">
                  <c:v>161.00228096068707</c:v>
                </c:pt>
                <c:pt idx="886">
                  <c:v>162.15506060199471</c:v>
                </c:pt>
                <c:pt idx="887">
                  <c:v>161.14092759067941</c:v>
                </c:pt>
                <c:pt idx="888">
                  <c:v>160.87816986448439</c:v>
                </c:pt>
                <c:pt idx="889">
                  <c:v>162.12934388836717</c:v>
                </c:pt>
                <c:pt idx="890">
                  <c:v>162.99923967977099</c:v>
                </c:pt>
                <c:pt idx="891">
                  <c:v>164.46732859251355</c:v>
                </c:pt>
                <c:pt idx="892">
                  <c:v>165.68495907688148</c:v>
                </c:pt>
                <c:pt idx="893">
                  <c:v>166.8109038865781</c:v>
                </c:pt>
                <c:pt idx="894">
                  <c:v>164.99396216288702</c:v>
                </c:pt>
                <c:pt idx="895">
                  <c:v>164.46956482848037</c:v>
                </c:pt>
                <c:pt idx="896">
                  <c:v>163.51021959837198</c:v>
                </c:pt>
                <c:pt idx="897">
                  <c:v>165.2030502258591</c:v>
                </c:pt>
                <c:pt idx="898">
                  <c:v>165.53289503108368</c:v>
                </c:pt>
                <c:pt idx="899">
                  <c:v>166.5593273402215</c:v>
                </c:pt>
                <c:pt idx="900">
                  <c:v>164.65964488572834</c:v>
                </c:pt>
                <c:pt idx="901">
                  <c:v>164.22357887204225</c:v>
                </c:pt>
                <c:pt idx="902">
                  <c:v>165.35511427165792</c:v>
                </c:pt>
                <c:pt idx="903">
                  <c:v>165.17062480432935</c:v>
                </c:pt>
                <c:pt idx="904">
                  <c:v>165.12813632094503</c:v>
                </c:pt>
                <c:pt idx="905">
                  <c:v>163.85683617335337</c:v>
                </c:pt>
                <c:pt idx="906">
                  <c:v>162.61907956527543</c:v>
                </c:pt>
                <c:pt idx="907">
                  <c:v>160.3470638221745</c:v>
                </c:pt>
                <c:pt idx="908">
                  <c:v>160.78424795384421</c:v>
                </c:pt>
                <c:pt idx="909">
                  <c:v>160.24531508564775</c:v>
                </c:pt>
                <c:pt idx="910">
                  <c:v>161.90236593765405</c:v>
                </c:pt>
                <c:pt idx="911">
                  <c:v>160.06417997227067</c:v>
                </c:pt>
                <c:pt idx="912">
                  <c:v>161.53674135694797</c:v>
                </c:pt>
                <c:pt idx="913">
                  <c:v>164.59814839661922</c:v>
                </c:pt>
                <c:pt idx="914">
                  <c:v>166.06959166331168</c:v>
                </c:pt>
                <c:pt idx="915">
                  <c:v>166.49000402522481</c:v>
                </c:pt>
                <c:pt idx="916">
                  <c:v>166.59398899771904</c:v>
                </c:pt>
                <c:pt idx="917">
                  <c:v>165.58432845833954</c:v>
                </c:pt>
                <c:pt idx="918">
                  <c:v>165.81577888098761</c:v>
                </c:pt>
                <c:pt idx="919">
                  <c:v>164.68983407129122</c:v>
                </c:pt>
                <c:pt idx="920">
                  <c:v>163.25976116999806</c:v>
                </c:pt>
                <c:pt idx="921">
                  <c:v>164.03908940471396</c:v>
                </c:pt>
                <c:pt idx="922">
                  <c:v>163.84789122948223</c:v>
                </c:pt>
                <c:pt idx="923">
                  <c:v>163.59407844715773</c:v>
                </c:pt>
                <c:pt idx="924">
                  <c:v>163.70477212755443</c:v>
                </c:pt>
                <c:pt idx="925">
                  <c:v>163.9406950221383</c:v>
                </c:pt>
                <c:pt idx="926">
                  <c:v>165.23323941142269</c:v>
                </c:pt>
                <c:pt idx="927">
                  <c:v>163.82329263383872</c:v>
                </c:pt>
                <c:pt idx="928">
                  <c:v>166.03828435976564</c:v>
                </c:pt>
                <c:pt idx="929">
                  <c:v>166.76282481327459</c:v>
                </c:pt>
                <c:pt idx="930">
                  <c:v>167.28722214768146</c:v>
                </c:pt>
                <c:pt idx="931">
                  <c:v>167.81944630797508</c:v>
                </c:pt>
                <c:pt idx="932">
                  <c:v>168.17724406279379</c:v>
                </c:pt>
                <c:pt idx="933">
                  <c:v>168.46571850261671</c:v>
                </c:pt>
                <c:pt idx="934">
                  <c:v>171.15367413569479</c:v>
                </c:pt>
                <c:pt idx="935">
                  <c:v>169.23162932152599</c:v>
                </c:pt>
                <c:pt idx="936">
                  <c:v>168.18954336061543</c:v>
                </c:pt>
                <c:pt idx="937">
                  <c:v>169.3311418220855</c:v>
                </c:pt>
                <c:pt idx="938">
                  <c:v>169.29759828257079</c:v>
                </c:pt>
                <c:pt idx="939">
                  <c:v>170.14736795026624</c:v>
                </c:pt>
                <c:pt idx="940">
                  <c:v>170.17643901784521</c:v>
                </c:pt>
                <c:pt idx="941">
                  <c:v>170.20998255735938</c:v>
                </c:pt>
                <c:pt idx="942">
                  <c:v>170.57560713806518</c:v>
                </c:pt>
                <c:pt idx="943">
                  <c:v>170.29719576009632</c:v>
                </c:pt>
                <c:pt idx="944">
                  <c:v>168.73071246477915</c:v>
                </c:pt>
                <c:pt idx="945">
                  <c:v>169.88237398810364</c:v>
                </c:pt>
                <c:pt idx="946">
                  <c:v>169.66098662730892</c:v>
                </c:pt>
                <c:pt idx="947">
                  <c:v>169.59725390223181</c:v>
                </c:pt>
                <c:pt idx="948">
                  <c:v>170.25135292276042</c:v>
                </c:pt>
                <c:pt idx="949">
                  <c:v>169.92709870745594</c:v>
                </c:pt>
                <c:pt idx="950">
                  <c:v>170.38552708081761</c:v>
                </c:pt>
                <c:pt idx="951">
                  <c:v>170.05456415760997</c:v>
                </c:pt>
                <c:pt idx="952">
                  <c:v>169.23274743950981</c:v>
                </c:pt>
                <c:pt idx="953">
                  <c:v>170.09817075897848</c:v>
                </c:pt>
                <c:pt idx="954">
                  <c:v>171.86479717339773</c:v>
                </c:pt>
                <c:pt idx="955">
                  <c:v>172.05264099467777</c:v>
                </c:pt>
                <c:pt idx="956">
                  <c:v>173.6638490093471</c:v>
                </c:pt>
                <c:pt idx="957">
                  <c:v>175.02124424169241</c:v>
                </c:pt>
                <c:pt idx="958">
                  <c:v>174.61201305961808</c:v>
                </c:pt>
                <c:pt idx="959">
                  <c:v>174.74171474573996</c:v>
                </c:pt>
                <c:pt idx="960">
                  <c:v>175.10286685451049</c:v>
                </c:pt>
                <c:pt idx="961">
                  <c:v>174.57176081220089</c:v>
                </c:pt>
                <c:pt idx="962">
                  <c:v>173.36307527170209</c:v>
                </c:pt>
                <c:pt idx="963">
                  <c:v>174.10774184892023</c:v>
                </c:pt>
                <c:pt idx="964">
                  <c:v>174.49013819938278</c:v>
                </c:pt>
                <c:pt idx="965">
                  <c:v>174.8490540721854</c:v>
                </c:pt>
                <c:pt idx="966">
                  <c:v>174.48454760946387</c:v>
                </c:pt>
                <c:pt idx="967">
                  <c:v>174.05295406771324</c:v>
                </c:pt>
                <c:pt idx="968">
                  <c:v>174.28887696229739</c:v>
                </c:pt>
                <c:pt idx="969">
                  <c:v>174.31906614785993</c:v>
                </c:pt>
                <c:pt idx="970">
                  <c:v>174.06078089359988</c:v>
                </c:pt>
                <c:pt idx="971">
                  <c:v>175.50538932868201</c:v>
                </c:pt>
                <c:pt idx="972">
                  <c:v>175.93027416252966</c:v>
                </c:pt>
                <c:pt idx="973">
                  <c:v>177.08529003980499</c:v>
                </c:pt>
                <c:pt idx="974">
                  <c:v>177.69354622299738</c:v>
                </c:pt>
                <c:pt idx="975">
                  <c:v>177.77069636388032</c:v>
                </c:pt>
                <c:pt idx="976">
                  <c:v>176.08457444429536</c:v>
                </c:pt>
                <c:pt idx="977">
                  <c:v>176.47927009258015</c:v>
                </c:pt>
                <c:pt idx="978">
                  <c:v>176.55082964354401</c:v>
                </c:pt>
                <c:pt idx="979">
                  <c:v>174.95751151661554</c:v>
                </c:pt>
                <c:pt idx="980">
                  <c:v>174.8758889037972</c:v>
                </c:pt>
                <c:pt idx="981">
                  <c:v>176.18296882687062</c:v>
                </c:pt>
                <c:pt idx="982">
                  <c:v>176.59331812692875</c:v>
                </c:pt>
                <c:pt idx="983">
                  <c:v>175.70105997584821</c:v>
                </c:pt>
                <c:pt idx="984">
                  <c:v>175.94704593228681</c:v>
                </c:pt>
                <c:pt idx="985">
                  <c:v>176.39652936177822</c:v>
                </c:pt>
                <c:pt idx="986">
                  <c:v>176.94552529182798</c:v>
                </c:pt>
                <c:pt idx="987">
                  <c:v>177.02491166867929</c:v>
                </c:pt>
                <c:pt idx="988">
                  <c:v>177.31450422648552</c:v>
                </c:pt>
                <c:pt idx="989">
                  <c:v>176.99584060110018</c:v>
                </c:pt>
                <c:pt idx="990">
                  <c:v>177.56831700881105</c:v>
                </c:pt>
                <c:pt idx="991">
                  <c:v>177.08193568585361</c:v>
                </c:pt>
                <c:pt idx="992">
                  <c:v>177.27089762511699</c:v>
                </c:pt>
                <c:pt idx="993">
                  <c:v>178.48852810948642</c:v>
                </c:pt>
                <c:pt idx="994">
                  <c:v>179.32152600742506</c:v>
                </c:pt>
                <c:pt idx="995">
                  <c:v>179.64018963280998</c:v>
                </c:pt>
                <c:pt idx="996">
                  <c:v>178.81725479672582</c:v>
                </c:pt>
                <c:pt idx="997">
                  <c:v>178.16539201216511</c:v>
                </c:pt>
                <c:pt idx="998">
                  <c:v>178.77253007737374</c:v>
                </c:pt>
                <c:pt idx="999">
                  <c:v>177.92387852766223</c:v>
                </c:pt>
                <c:pt idx="1000">
                  <c:v>178.58245002012617</c:v>
                </c:pt>
                <c:pt idx="1001">
                  <c:v>179.04087839348799</c:v>
                </c:pt>
                <c:pt idx="1002">
                  <c:v>179.24773022049254</c:v>
                </c:pt>
                <c:pt idx="1003">
                  <c:v>178.62046603157563</c:v>
                </c:pt>
                <c:pt idx="1004">
                  <c:v>178.47287445771281</c:v>
                </c:pt>
                <c:pt idx="1005">
                  <c:v>178.77141195939001</c:v>
                </c:pt>
                <c:pt idx="1006">
                  <c:v>178.52095353101652</c:v>
                </c:pt>
                <c:pt idx="1007">
                  <c:v>177.98761125273984</c:v>
                </c:pt>
                <c:pt idx="1008">
                  <c:v>177.08752627577263</c:v>
                </c:pt>
                <c:pt idx="1009">
                  <c:v>176.91757234223385</c:v>
                </c:pt>
                <c:pt idx="1010">
                  <c:v>176.589963772977</c:v>
                </c:pt>
                <c:pt idx="1011">
                  <c:v>176.62797978442686</c:v>
                </c:pt>
                <c:pt idx="1012">
                  <c:v>175.29853750167717</c:v>
                </c:pt>
                <c:pt idx="1013">
                  <c:v>175.61272865512768</c:v>
                </c:pt>
                <c:pt idx="1014">
                  <c:v>176.92987164005538</c:v>
                </c:pt>
                <c:pt idx="1015">
                  <c:v>177.01708484279263</c:v>
                </c:pt>
                <c:pt idx="1016">
                  <c:v>177.89704369605079</c:v>
                </c:pt>
                <c:pt idx="1017">
                  <c:v>177.20716490003997</c:v>
                </c:pt>
                <c:pt idx="1018">
                  <c:v>177.84784650476348</c:v>
                </c:pt>
                <c:pt idx="1019">
                  <c:v>177.21051925399158</c:v>
                </c:pt>
                <c:pt idx="1020">
                  <c:v>177.56384453687522</c:v>
                </c:pt>
                <c:pt idx="1021">
                  <c:v>177.14566841093071</c:v>
                </c:pt>
                <c:pt idx="1022">
                  <c:v>176.11252739389059</c:v>
                </c:pt>
                <c:pt idx="1023">
                  <c:v>174.54604409857325</c:v>
                </c:pt>
                <c:pt idx="1024">
                  <c:v>171.7473947850977</c:v>
                </c:pt>
                <c:pt idx="1025">
                  <c:v>172.6608971778702</c:v>
                </c:pt>
                <c:pt idx="1026">
                  <c:v>171.34710854689419</c:v>
                </c:pt>
                <c:pt idx="1027">
                  <c:v>172.06829464645111</c:v>
                </c:pt>
                <c:pt idx="1028">
                  <c:v>172.95496220761214</c:v>
                </c:pt>
                <c:pt idx="1029">
                  <c:v>172.15774408515588</c:v>
                </c:pt>
                <c:pt idx="1030">
                  <c:v>173.11261684332962</c:v>
                </c:pt>
                <c:pt idx="1031">
                  <c:v>173.43351670468255</c:v>
                </c:pt>
                <c:pt idx="1032">
                  <c:v>173.86063777449797</c:v>
                </c:pt>
                <c:pt idx="1033">
                  <c:v>175.02124424169241</c:v>
                </c:pt>
                <c:pt idx="1034">
                  <c:v>176.12259045574501</c:v>
                </c:pt>
                <c:pt idx="1035">
                  <c:v>176.73755534683977</c:v>
                </c:pt>
                <c:pt idx="1036">
                  <c:v>175.94592781430296</c:v>
                </c:pt>
                <c:pt idx="1037">
                  <c:v>173.88747260610941</c:v>
                </c:pt>
                <c:pt idx="1038">
                  <c:v>174.46665772172236</c:v>
                </c:pt>
                <c:pt idx="1039">
                  <c:v>175.48079073303816</c:v>
                </c:pt>
                <c:pt idx="1040">
                  <c:v>176.1382441075182</c:v>
                </c:pt>
                <c:pt idx="1041">
                  <c:v>175.61384677311119</c:v>
                </c:pt>
                <c:pt idx="1042">
                  <c:v>176.4848606824996</c:v>
                </c:pt>
                <c:pt idx="1043">
                  <c:v>176.22322107428775</c:v>
                </c:pt>
                <c:pt idx="1044">
                  <c:v>176.2411109620287</c:v>
                </c:pt>
                <c:pt idx="1045">
                  <c:v>175.64962654859343</c:v>
                </c:pt>
                <c:pt idx="1046">
                  <c:v>176.57654635717194</c:v>
                </c:pt>
                <c:pt idx="1047">
                  <c:v>176.96788765150501</c:v>
                </c:pt>
                <c:pt idx="1048">
                  <c:v>178.33758218167182</c:v>
                </c:pt>
                <c:pt idx="1049">
                  <c:v>179.38973120443671</c:v>
                </c:pt>
                <c:pt idx="1050">
                  <c:v>179.05876828122936</c:v>
                </c:pt>
                <c:pt idx="1051">
                  <c:v>179.2421396305738</c:v>
                </c:pt>
                <c:pt idx="1052">
                  <c:v>179.24773022049254</c:v>
                </c:pt>
                <c:pt idx="1053">
                  <c:v>178.23918779909613</c:v>
                </c:pt>
                <c:pt idx="1054">
                  <c:v>179.11020170848428</c:v>
                </c:pt>
                <c:pt idx="1055">
                  <c:v>178.25484145086989</c:v>
                </c:pt>
                <c:pt idx="1056">
                  <c:v>178.80383738092087</c:v>
                </c:pt>
                <c:pt idx="1057">
                  <c:v>178.99391743816798</c:v>
                </c:pt>
                <c:pt idx="1058">
                  <c:v>179.76430072901243</c:v>
                </c:pt>
                <c:pt idx="1059">
                  <c:v>180.43628963728261</c:v>
                </c:pt>
                <c:pt idx="1060">
                  <c:v>180.51232166018158</c:v>
                </c:pt>
                <c:pt idx="1061">
                  <c:v>181.19660986627309</c:v>
                </c:pt>
                <c:pt idx="1062">
                  <c:v>181.16977503466103</c:v>
                </c:pt>
                <c:pt idx="1063">
                  <c:v>181.61478599221743</c:v>
                </c:pt>
                <c:pt idx="1064">
                  <c:v>182.19173487186362</c:v>
                </c:pt>
                <c:pt idx="1065">
                  <c:v>181.74896015027505</c:v>
                </c:pt>
                <c:pt idx="1066">
                  <c:v>181.84847265083445</c:v>
                </c:pt>
                <c:pt idx="1067">
                  <c:v>182.91962967932375</c:v>
                </c:pt>
                <c:pt idx="1068">
                  <c:v>183.27630931615906</c:v>
                </c:pt>
                <c:pt idx="1069">
                  <c:v>183.93040833668812</c:v>
                </c:pt>
                <c:pt idx="1070">
                  <c:v>183.88568361733527</c:v>
                </c:pt>
                <c:pt idx="1071">
                  <c:v>183.70678473992533</c:v>
                </c:pt>
                <c:pt idx="1072">
                  <c:v>182.94311015698381</c:v>
                </c:pt>
                <c:pt idx="1073">
                  <c:v>182.54058768281212</c:v>
                </c:pt>
                <c:pt idx="1074">
                  <c:v>182.82235341473265</c:v>
                </c:pt>
                <c:pt idx="1075">
                  <c:v>181.57229750883351</c:v>
                </c:pt>
                <c:pt idx="1076">
                  <c:v>181.68746366116522</c:v>
                </c:pt>
                <c:pt idx="1077">
                  <c:v>182.51598908716838</c:v>
                </c:pt>
                <c:pt idx="1078">
                  <c:v>182.43213023838274</c:v>
                </c:pt>
                <c:pt idx="1079">
                  <c:v>182.52940650297464</c:v>
                </c:pt>
                <c:pt idx="1080">
                  <c:v>182.63898206538752</c:v>
                </c:pt>
                <c:pt idx="1081">
                  <c:v>182.81676282481297</c:v>
                </c:pt>
                <c:pt idx="1082">
                  <c:v>183.30761661970581</c:v>
                </c:pt>
                <c:pt idx="1083">
                  <c:v>182.37846057515986</c:v>
                </c:pt>
                <c:pt idx="1084">
                  <c:v>182.91515720738855</c:v>
                </c:pt>
                <c:pt idx="1085">
                  <c:v>183.65311507670256</c:v>
                </c:pt>
                <c:pt idx="1086">
                  <c:v>183.97066058410451</c:v>
                </c:pt>
                <c:pt idx="1087">
                  <c:v>184.07799991055057</c:v>
                </c:pt>
                <c:pt idx="1088">
                  <c:v>184.81372154389732</c:v>
                </c:pt>
                <c:pt idx="1089">
                  <c:v>184.91211592647255</c:v>
                </c:pt>
                <c:pt idx="1090">
                  <c:v>184.49953039044678</c:v>
                </c:pt>
                <c:pt idx="1091">
                  <c:v>184.46598685093292</c:v>
                </c:pt>
                <c:pt idx="1092">
                  <c:v>184.74104387494958</c:v>
                </c:pt>
                <c:pt idx="1093">
                  <c:v>184.66948432398578</c:v>
                </c:pt>
                <c:pt idx="1094">
                  <c:v>184.29044232747484</c:v>
                </c:pt>
                <c:pt idx="1095">
                  <c:v>184.28037926562021</c:v>
                </c:pt>
                <c:pt idx="1096">
                  <c:v>184.1663312312715</c:v>
                </c:pt>
                <c:pt idx="1097">
                  <c:v>183.99525917974827</c:v>
                </c:pt>
                <c:pt idx="1098">
                  <c:v>184.05451943289054</c:v>
                </c:pt>
                <c:pt idx="1099">
                  <c:v>184.92553334227827</c:v>
                </c:pt>
                <c:pt idx="1100">
                  <c:v>184.94901381993822</c:v>
                </c:pt>
                <c:pt idx="1101">
                  <c:v>183.48427926114718</c:v>
                </c:pt>
                <c:pt idx="1102">
                  <c:v>183.48427926114718</c:v>
                </c:pt>
                <c:pt idx="1103">
                  <c:v>180.91037166241782</c:v>
                </c:pt>
                <c:pt idx="1104">
                  <c:v>181.64385705979672</c:v>
                </c:pt>
                <c:pt idx="1105">
                  <c:v>181.25139764748036</c:v>
                </c:pt>
                <c:pt idx="1106">
                  <c:v>180.49107741848982</c:v>
                </c:pt>
                <c:pt idx="1107">
                  <c:v>180.43964399123396</c:v>
                </c:pt>
                <c:pt idx="1108">
                  <c:v>182.07433248356369</c:v>
                </c:pt>
                <c:pt idx="1109">
                  <c:v>183.70119415000673</c:v>
                </c:pt>
                <c:pt idx="1110">
                  <c:v>183.40824723824861</c:v>
                </c:pt>
                <c:pt idx="1111">
                  <c:v>184.05451943289054</c:v>
                </c:pt>
                <c:pt idx="1112">
                  <c:v>181.76014133011321</c:v>
                </c:pt>
                <c:pt idx="1113">
                  <c:v>181.54881703117314</c:v>
                </c:pt>
                <c:pt idx="1114">
                  <c:v>180.28310747350059</c:v>
                </c:pt>
                <c:pt idx="1115">
                  <c:v>180.97634062346256</c:v>
                </c:pt>
                <c:pt idx="1116">
                  <c:v>181.05684511829719</c:v>
                </c:pt>
                <c:pt idx="1117">
                  <c:v>182.01171787647041</c:v>
                </c:pt>
                <c:pt idx="1118">
                  <c:v>182.99789793819076</c:v>
                </c:pt>
                <c:pt idx="1119">
                  <c:v>183.74144639742448</c:v>
                </c:pt>
                <c:pt idx="1120">
                  <c:v>184.60463348092497</c:v>
                </c:pt>
                <c:pt idx="1121">
                  <c:v>184.46151437899726</c:v>
                </c:pt>
                <c:pt idx="1122">
                  <c:v>185.7719486560222</c:v>
                </c:pt>
                <c:pt idx="1123">
                  <c:v>185.63330202602978</c:v>
                </c:pt>
                <c:pt idx="1124">
                  <c:v>185.63218390804596</c:v>
                </c:pt>
                <c:pt idx="1125">
                  <c:v>185.97880048302704</c:v>
                </c:pt>
                <c:pt idx="1126">
                  <c:v>185.5404982333736</c:v>
                </c:pt>
                <c:pt idx="1127">
                  <c:v>185.10107786573641</c:v>
                </c:pt>
                <c:pt idx="1128">
                  <c:v>184.86515497115212</c:v>
                </c:pt>
                <c:pt idx="1129">
                  <c:v>184.98591171340431</c:v>
                </c:pt>
                <c:pt idx="1130">
                  <c:v>184.88304485889395</c:v>
                </c:pt>
                <c:pt idx="1131">
                  <c:v>185.68249921731771</c:v>
                </c:pt>
                <c:pt idx="1132">
                  <c:v>186.21360525962652</c:v>
                </c:pt>
                <c:pt idx="1133">
                  <c:v>186.31759023212118</c:v>
                </c:pt>
                <c:pt idx="1134">
                  <c:v>185.82561831924536</c:v>
                </c:pt>
                <c:pt idx="1135">
                  <c:v>186.1554631244685</c:v>
                </c:pt>
                <c:pt idx="1136">
                  <c:v>186.50096158146602</c:v>
                </c:pt>
                <c:pt idx="1137">
                  <c:v>186.93702759515185</c:v>
                </c:pt>
                <c:pt idx="1138">
                  <c:v>187.01194150006708</c:v>
                </c:pt>
                <c:pt idx="1139">
                  <c:v>187.24786439465049</c:v>
                </c:pt>
                <c:pt idx="1140">
                  <c:v>187.06896551724137</c:v>
                </c:pt>
                <c:pt idx="1141">
                  <c:v>187.36191242899989</c:v>
                </c:pt>
                <c:pt idx="1142">
                  <c:v>185.17487365266754</c:v>
                </c:pt>
                <c:pt idx="1143">
                  <c:v>184.94118699405158</c:v>
                </c:pt>
                <c:pt idx="1144">
                  <c:v>184.0008497696677</c:v>
                </c:pt>
                <c:pt idx="1145">
                  <c:v>183.98966858982959</c:v>
                </c:pt>
                <c:pt idx="1146">
                  <c:v>183.49098796905048</c:v>
                </c:pt>
                <c:pt idx="1147">
                  <c:v>183.49210608703507</c:v>
                </c:pt>
                <c:pt idx="1148">
                  <c:v>183.10188291068502</c:v>
                </c:pt>
                <c:pt idx="1149">
                  <c:v>182.44107518225323</c:v>
                </c:pt>
                <c:pt idx="1150">
                  <c:v>182.1727268661389</c:v>
                </c:pt>
                <c:pt idx="1151">
                  <c:v>181.50521042980455</c:v>
                </c:pt>
                <c:pt idx="1152">
                  <c:v>181.60472293036358</c:v>
                </c:pt>
                <c:pt idx="1153">
                  <c:v>181.46719441835501</c:v>
                </c:pt>
                <c:pt idx="1154">
                  <c:v>180.97298626951115</c:v>
                </c:pt>
                <c:pt idx="1155">
                  <c:v>180.50002236235966</c:v>
                </c:pt>
                <c:pt idx="1156">
                  <c:v>179.77995438078597</c:v>
                </c:pt>
                <c:pt idx="1157">
                  <c:v>178.6942618185071</c:v>
                </c:pt>
                <c:pt idx="1158">
                  <c:v>179.62789033498814</c:v>
                </c:pt>
                <c:pt idx="1159">
                  <c:v>179.71733977369291</c:v>
                </c:pt>
                <c:pt idx="1160">
                  <c:v>180.10979918600998</c:v>
                </c:pt>
                <c:pt idx="1161">
                  <c:v>179.72069412764432</c:v>
                </c:pt>
                <c:pt idx="1162">
                  <c:v>179.74976519522292</c:v>
                </c:pt>
                <c:pt idx="1163">
                  <c:v>180.44076210921739</c:v>
                </c:pt>
                <c:pt idx="1164">
                  <c:v>180.71358289726678</c:v>
                </c:pt>
                <c:pt idx="1165">
                  <c:v>180.88577306677399</c:v>
                </c:pt>
                <c:pt idx="1166">
                  <c:v>182.49362672749228</c:v>
                </c:pt>
                <c:pt idx="1167">
                  <c:v>183.54689386824072</c:v>
                </c:pt>
                <c:pt idx="1168">
                  <c:v>184.46151437899726</c:v>
                </c:pt>
                <c:pt idx="1169">
                  <c:v>184.79694977413999</c:v>
                </c:pt>
                <c:pt idx="1170">
                  <c:v>184.7108546893862</c:v>
                </c:pt>
                <c:pt idx="1171">
                  <c:v>184.33069457489123</c:v>
                </c:pt>
                <c:pt idx="1172">
                  <c:v>185.54497070530823</c:v>
                </c:pt>
                <c:pt idx="1173">
                  <c:v>186.23820385527114</c:v>
                </c:pt>
                <c:pt idx="1174">
                  <c:v>186.7927903752404</c:v>
                </c:pt>
                <c:pt idx="1175">
                  <c:v>185.47900174426371</c:v>
                </c:pt>
                <c:pt idx="1176">
                  <c:v>186.65861621718366</c:v>
                </c:pt>
                <c:pt idx="1177">
                  <c:v>186.90236593765403</c:v>
                </c:pt>
                <c:pt idx="1178">
                  <c:v>187.190840377477</c:v>
                </c:pt>
                <c:pt idx="1179">
                  <c:v>187.99253097186815</c:v>
                </c:pt>
                <c:pt idx="1180">
                  <c:v>188.84453687553142</c:v>
                </c:pt>
                <c:pt idx="1181">
                  <c:v>187.25345498456966</c:v>
                </c:pt>
                <c:pt idx="1182">
                  <c:v>189.25824052954059</c:v>
                </c:pt>
                <c:pt idx="1183">
                  <c:v>189.250413703654</c:v>
                </c:pt>
                <c:pt idx="1184">
                  <c:v>189.42707634509657</c:v>
                </c:pt>
                <c:pt idx="1185">
                  <c:v>188.84006440359585</c:v>
                </c:pt>
                <c:pt idx="1186">
                  <c:v>188.95411243794447</c:v>
                </c:pt>
                <c:pt idx="1187">
                  <c:v>188.35480119862245</c:v>
                </c:pt>
                <c:pt idx="1188">
                  <c:v>188.14571313564977</c:v>
                </c:pt>
                <c:pt idx="1189">
                  <c:v>188.36150990652541</c:v>
                </c:pt>
                <c:pt idx="1190">
                  <c:v>188.50239277248568</c:v>
                </c:pt>
                <c:pt idx="1191">
                  <c:v>188.17366608524532</c:v>
                </c:pt>
                <c:pt idx="1192">
                  <c:v>187.96569614025671</c:v>
                </c:pt>
                <c:pt idx="1193">
                  <c:v>187.44577127778518</c:v>
                </c:pt>
                <c:pt idx="1194">
                  <c:v>182.88273178585806</c:v>
                </c:pt>
                <c:pt idx="1195">
                  <c:v>182.10340355114229</c:v>
                </c:pt>
                <c:pt idx="1196">
                  <c:v>182.84024330247391</c:v>
                </c:pt>
                <c:pt idx="1197">
                  <c:v>183.05044948343033</c:v>
                </c:pt>
                <c:pt idx="1198">
                  <c:v>183.07392996108948</c:v>
                </c:pt>
                <c:pt idx="1199">
                  <c:v>181.9994185786484</c:v>
                </c:pt>
                <c:pt idx="1200">
                  <c:v>181.97929245493984</c:v>
                </c:pt>
              </c:numCache>
            </c:numRef>
          </c:val>
        </c:ser>
        <c:ser>
          <c:idx val="3"/>
          <c:order val="3"/>
          <c:tx>
            <c:strRef>
              <c:f>Sheet2!$M$1</c:f>
              <c:strCache>
                <c:ptCount val="1"/>
                <c:pt idx="0">
                  <c:v>Nikkei, Japan</c:v>
                </c:pt>
              </c:strCache>
            </c:strRef>
          </c:tx>
          <c:marker>
            <c:symbol val="none"/>
          </c:marker>
          <c:dLbls>
            <c:dLbl>
              <c:idx val="1198"/>
              <c:tx>
                <c:rich>
                  <a:bodyPr/>
                  <a:lstStyle/>
                  <a:p>
                    <a:r>
                      <a:rPr lang="en-US"/>
                      <a:t>Nikkei,</a:t>
                    </a:r>
                    <a:r>
                      <a:rPr lang="en-US" baseline="0"/>
                      <a:t> Japan</a:t>
                    </a:r>
                    <a:endParaRPr lang="en-US"/>
                  </a:p>
                </c:rich>
              </c:tx>
              <c:showVal val="1"/>
            </c:dLbl>
            <c:delete val="1"/>
          </c:dLbls>
          <c:cat>
            <c:numRef>
              <c:f>Sheet2!$B$2:$B$1202</c:f>
              <c:numCache>
                <c:formatCode>[$-409]d\-mmm\-yy;@</c:formatCode>
                <c:ptCount val="1201"/>
                <c:pt idx="0">
                  <c:v>39818</c:v>
                </c:pt>
                <c:pt idx="1">
                  <c:v>39819</c:v>
                </c:pt>
                <c:pt idx="2">
                  <c:v>39820</c:v>
                </c:pt>
                <c:pt idx="3">
                  <c:v>39821</c:v>
                </c:pt>
                <c:pt idx="4">
                  <c:v>39822</c:v>
                </c:pt>
                <c:pt idx="5">
                  <c:v>39825</c:v>
                </c:pt>
                <c:pt idx="6">
                  <c:v>39826</c:v>
                </c:pt>
                <c:pt idx="7">
                  <c:v>39827</c:v>
                </c:pt>
                <c:pt idx="8">
                  <c:v>39828</c:v>
                </c:pt>
                <c:pt idx="9">
                  <c:v>39829</c:v>
                </c:pt>
                <c:pt idx="10">
                  <c:v>39832</c:v>
                </c:pt>
                <c:pt idx="11">
                  <c:v>39833</c:v>
                </c:pt>
                <c:pt idx="12">
                  <c:v>39834</c:v>
                </c:pt>
                <c:pt idx="13">
                  <c:v>39835</c:v>
                </c:pt>
                <c:pt idx="14">
                  <c:v>39836</c:v>
                </c:pt>
                <c:pt idx="15">
                  <c:v>39840</c:v>
                </c:pt>
                <c:pt idx="16">
                  <c:v>39841</c:v>
                </c:pt>
                <c:pt idx="17">
                  <c:v>39842</c:v>
                </c:pt>
                <c:pt idx="18">
                  <c:v>39843</c:v>
                </c:pt>
                <c:pt idx="19">
                  <c:v>39848</c:v>
                </c:pt>
                <c:pt idx="20">
                  <c:v>39849</c:v>
                </c:pt>
                <c:pt idx="21">
                  <c:v>39850</c:v>
                </c:pt>
                <c:pt idx="22">
                  <c:v>39853</c:v>
                </c:pt>
                <c:pt idx="23">
                  <c:v>39854</c:v>
                </c:pt>
                <c:pt idx="24">
                  <c:v>39855</c:v>
                </c:pt>
                <c:pt idx="25">
                  <c:v>39856</c:v>
                </c:pt>
                <c:pt idx="26">
                  <c:v>39857</c:v>
                </c:pt>
                <c:pt idx="27">
                  <c:v>39860</c:v>
                </c:pt>
                <c:pt idx="28">
                  <c:v>39861</c:v>
                </c:pt>
                <c:pt idx="29">
                  <c:v>39862</c:v>
                </c:pt>
                <c:pt idx="30">
                  <c:v>39863</c:v>
                </c:pt>
                <c:pt idx="31">
                  <c:v>39864</c:v>
                </c:pt>
                <c:pt idx="32">
                  <c:v>39867</c:v>
                </c:pt>
                <c:pt idx="33">
                  <c:v>39868</c:v>
                </c:pt>
                <c:pt idx="34">
                  <c:v>39869</c:v>
                </c:pt>
                <c:pt idx="35">
                  <c:v>39870</c:v>
                </c:pt>
                <c:pt idx="36">
                  <c:v>39871</c:v>
                </c:pt>
                <c:pt idx="37">
                  <c:v>39875</c:v>
                </c:pt>
                <c:pt idx="38">
                  <c:v>39876</c:v>
                </c:pt>
                <c:pt idx="39">
                  <c:v>39877</c:v>
                </c:pt>
                <c:pt idx="40">
                  <c:v>39878</c:v>
                </c:pt>
                <c:pt idx="41">
                  <c:v>39882</c:v>
                </c:pt>
                <c:pt idx="42">
                  <c:v>39883</c:v>
                </c:pt>
                <c:pt idx="43">
                  <c:v>39884</c:v>
                </c:pt>
                <c:pt idx="44">
                  <c:v>39885</c:v>
                </c:pt>
                <c:pt idx="45">
                  <c:v>39888</c:v>
                </c:pt>
                <c:pt idx="46">
                  <c:v>39889</c:v>
                </c:pt>
                <c:pt idx="47">
                  <c:v>39890</c:v>
                </c:pt>
                <c:pt idx="48">
                  <c:v>39891</c:v>
                </c:pt>
                <c:pt idx="49">
                  <c:v>39892</c:v>
                </c:pt>
                <c:pt idx="50">
                  <c:v>39895</c:v>
                </c:pt>
                <c:pt idx="51">
                  <c:v>39896</c:v>
                </c:pt>
                <c:pt idx="52">
                  <c:v>39897</c:v>
                </c:pt>
                <c:pt idx="53">
                  <c:v>39898</c:v>
                </c:pt>
                <c:pt idx="54">
                  <c:v>39899</c:v>
                </c:pt>
                <c:pt idx="55">
                  <c:v>39902</c:v>
                </c:pt>
                <c:pt idx="56">
                  <c:v>39903</c:v>
                </c:pt>
                <c:pt idx="57">
                  <c:v>39904</c:v>
                </c:pt>
                <c:pt idx="58">
                  <c:v>39905</c:v>
                </c:pt>
                <c:pt idx="59">
                  <c:v>39906</c:v>
                </c:pt>
                <c:pt idx="60">
                  <c:v>39909</c:v>
                </c:pt>
                <c:pt idx="61">
                  <c:v>39910</c:v>
                </c:pt>
                <c:pt idx="62">
                  <c:v>39911</c:v>
                </c:pt>
                <c:pt idx="63">
                  <c:v>39916</c:v>
                </c:pt>
                <c:pt idx="64">
                  <c:v>39917</c:v>
                </c:pt>
                <c:pt idx="65">
                  <c:v>39918</c:v>
                </c:pt>
                <c:pt idx="66">
                  <c:v>39919</c:v>
                </c:pt>
                <c:pt idx="67">
                  <c:v>39920</c:v>
                </c:pt>
                <c:pt idx="68">
                  <c:v>39923</c:v>
                </c:pt>
                <c:pt idx="69">
                  <c:v>39924</c:v>
                </c:pt>
                <c:pt idx="70">
                  <c:v>39925</c:v>
                </c:pt>
                <c:pt idx="71">
                  <c:v>39926</c:v>
                </c:pt>
                <c:pt idx="72">
                  <c:v>39927</c:v>
                </c:pt>
                <c:pt idx="73">
                  <c:v>39930</c:v>
                </c:pt>
                <c:pt idx="74">
                  <c:v>39931</c:v>
                </c:pt>
                <c:pt idx="75">
                  <c:v>39932</c:v>
                </c:pt>
                <c:pt idx="76">
                  <c:v>39933</c:v>
                </c:pt>
                <c:pt idx="77">
                  <c:v>39934</c:v>
                </c:pt>
                <c:pt idx="78">
                  <c:v>39937</c:v>
                </c:pt>
                <c:pt idx="79">
                  <c:v>39938</c:v>
                </c:pt>
                <c:pt idx="80">
                  <c:v>39939</c:v>
                </c:pt>
                <c:pt idx="81">
                  <c:v>39940</c:v>
                </c:pt>
                <c:pt idx="82">
                  <c:v>39941</c:v>
                </c:pt>
                <c:pt idx="83">
                  <c:v>39944</c:v>
                </c:pt>
                <c:pt idx="84">
                  <c:v>39945</c:v>
                </c:pt>
                <c:pt idx="85">
                  <c:v>39946</c:v>
                </c:pt>
                <c:pt idx="86">
                  <c:v>39947</c:v>
                </c:pt>
                <c:pt idx="87">
                  <c:v>39948</c:v>
                </c:pt>
                <c:pt idx="88">
                  <c:v>39951</c:v>
                </c:pt>
                <c:pt idx="89">
                  <c:v>39952</c:v>
                </c:pt>
                <c:pt idx="90">
                  <c:v>39953</c:v>
                </c:pt>
                <c:pt idx="91">
                  <c:v>39955</c:v>
                </c:pt>
                <c:pt idx="92">
                  <c:v>39958</c:v>
                </c:pt>
                <c:pt idx="93">
                  <c:v>39959</c:v>
                </c:pt>
                <c:pt idx="94">
                  <c:v>39960</c:v>
                </c:pt>
                <c:pt idx="95">
                  <c:v>39961</c:v>
                </c:pt>
                <c:pt idx="96">
                  <c:v>39962</c:v>
                </c:pt>
                <c:pt idx="97">
                  <c:v>39965</c:v>
                </c:pt>
                <c:pt idx="98">
                  <c:v>39966</c:v>
                </c:pt>
                <c:pt idx="99">
                  <c:v>39967</c:v>
                </c:pt>
                <c:pt idx="100">
                  <c:v>39968</c:v>
                </c:pt>
                <c:pt idx="101">
                  <c:v>39969</c:v>
                </c:pt>
                <c:pt idx="102">
                  <c:v>39972</c:v>
                </c:pt>
                <c:pt idx="103">
                  <c:v>39973</c:v>
                </c:pt>
                <c:pt idx="104">
                  <c:v>39974</c:v>
                </c:pt>
                <c:pt idx="105">
                  <c:v>39975</c:v>
                </c:pt>
                <c:pt idx="106">
                  <c:v>39976</c:v>
                </c:pt>
                <c:pt idx="107">
                  <c:v>39979</c:v>
                </c:pt>
                <c:pt idx="108">
                  <c:v>39980</c:v>
                </c:pt>
                <c:pt idx="109">
                  <c:v>39981</c:v>
                </c:pt>
                <c:pt idx="110">
                  <c:v>39982</c:v>
                </c:pt>
                <c:pt idx="111">
                  <c:v>39983</c:v>
                </c:pt>
                <c:pt idx="112">
                  <c:v>39986</c:v>
                </c:pt>
                <c:pt idx="113">
                  <c:v>39987</c:v>
                </c:pt>
                <c:pt idx="114">
                  <c:v>39988</c:v>
                </c:pt>
                <c:pt idx="115">
                  <c:v>39989</c:v>
                </c:pt>
                <c:pt idx="116">
                  <c:v>39990</c:v>
                </c:pt>
                <c:pt idx="117">
                  <c:v>39993</c:v>
                </c:pt>
                <c:pt idx="118">
                  <c:v>39994</c:v>
                </c:pt>
                <c:pt idx="119">
                  <c:v>39995</c:v>
                </c:pt>
                <c:pt idx="120">
                  <c:v>39996</c:v>
                </c:pt>
                <c:pt idx="121">
                  <c:v>39997</c:v>
                </c:pt>
                <c:pt idx="122">
                  <c:v>40000</c:v>
                </c:pt>
                <c:pt idx="123">
                  <c:v>40001</c:v>
                </c:pt>
                <c:pt idx="124">
                  <c:v>40003</c:v>
                </c:pt>
                <c:pt idx="125">
                  <c:v>40004</c:v>
                </c:pt>
                <c:pt idx="126">
                  <c:v>40007</c:v>
                </c:pt>
                <c:pt idx="127">
                  <c:v>40008</c:v>
                </c:pt>
                <c:pt idx="128">
                  <c:v>40009</c:v>
                </c:pt>
                <c:pt idx="129">
                  <c:v>40010</c:v>
                </c:pt>
                <c:pt idx="130">
                  <c:v>40011</c:v>
                </c:pt>
                <c:pt idx="131">
                  <c:v>40015</c:v>
                </c:pt>
                <c:pt idx="132">
                  <c:v>40016</c:v>
                </c:pt>
                <c:pt idx="133">
                  <c:v>40017</c:v>
                </c:pt>
                <c:pt idx="134">
                  <c:v>40018</c:v>
                </c:pt>
                <c:pt idx="135">
                  <c:v>40021</c:v>
                </c:pt>
                <c:pt idx="136">
                  <c:v>40022</c:v>
                </c:pt>
                <c:pt idx="137" formatCode="d\-mmm\-yy">
                  <c:v>40023</c:v>
                </c:pt>
                <c:pt idx="138" formatCode="d\-mmm\-yy">
                  <c:v>40024</c:v>
                </c:pt>
                <c:pt idx="139" formatCode="d\-mmm\-yy">
                  <c:v>40025</c:v>
                </c:pt>
                <c:pt idx="140" formatCode="d\-mmm\-yy">
                  <c:v>40028</c:v>
                </c:pt>
                <c:pt idx="141" formatCode="d\-mmm\-yy">
                  <c:v>40029</c:v>
                </c:pt>
                <c:pt idx="142" formatCode="d\-mmm\-yy">
                  <c:v>40030</c:v>
                </c:pt>
                <c:pt idx="143" formatCode="d\-mmm\-yy">
                  <c:v>40031</c:v>
                </c:pt>
                <c:pt idx="144" formatCode="d\-mmm\-yy">
                  <c:v>40032</c:v>
                </c:pt>
                <c:pt idx="145" formatCode="d\-mmm\-yy">
                  <c:v>40035</c:v>
                </c:pt>
                <c:pt idx="146">
                  <c:v>40036</c:v>
                </c:pt>
                <c:pt idx="147">
                  <c:v>40037</c:v>
                </c:pt>
                <c:pt idx="148">
                  <c:v>40038</c:v>
                </c:pt>
                <c:pt idx="149">
                  <c:v>40039</c:v>
                </c:pt>
                <c:pt idx="150">
                  <c:v>40043</c:v>
                </c:pt>
                <c:pt idx="151">
                  <c:v>40044</c:v>
                </c:pt>
                <c:pt idx="152">
                  <c:v>40045</c:v>
                </c:pt>
                <c:pt idx="153">
                  <c:v>40046</c:v>
                </c:pt>
                <c:pt idx="154">
                  <c:v>40049</c:v>
                </c:pt>
                <c:pt idx="155">
                  <c:v>40050</c:v>
                </c:pt>
                <c:pt idx="156">
                  <c:v>40051</c:v>
                </c:pt>
                <c:pt idx="157">
                  <c:v>40052</c:v>
                </c:pt>
                <c:pt idx="158">
                  <c:v>40053</c:v>
                </c:pt>
                <c:pt idx="159">
                  <c:v>40056</c:v>
                </c:pt>
                <c:pt idx="160">
                  <c:v>40057</c:v>
                </c:pt>
                <c:pt idx="161">
                  <c:v>40058</c:v>
                </c:pt>
                <c:pt idx="162">
                  <c:v>40059</c:v>
                </c:pt>
                <c:pt idx="163">
                  <c:v>40060</c:v>
                </c:pt>
                <c:pt idx="164">
                  <c:v>40063</c:v>
                </c:pt>
                <c:pt idx="165">
                  <c:v>40064</c:v>
                </c:pt>
                <c:pt idx="166">
                  <c:v>40065</c:v>
                </c:pt>
                <c:pt idx="167">
                  <c:v>40066</c:v>
                </c:pt>
                <c:pt idx="168">
                  <c:v>40067</c:v>
                </c:pt>
                <c:pt idx="169">
                  <c:v>40070</c:v>
                </c:pt>
                <c:pt idx="170">
                  <c:v>40071</c:v>
                </c:pt>
                <c:pt idx="171">
                  <c:v>40072</c:v>
                </c:pt>
                <c:pt idx="172">
                  <c:v>40073</c:v>
                </c:pt>
                <c:pt idx="173">
                  <c:v>40080</c:v>
                </c:pt>
                <c:pt idx="174">
                  <c:v>40081</c:v>
                </c:pt>
                <c:pt idx="175">
                  <c:v>40084</c:v>
                </c:pt>
                <c:pt idx="176">
                  <c:v>40085</c:v>
                </c:pt>
                <c:pt idx="177">
                  <c:v>40086</c:v>
                </c:pt>
                <c:pt idx="178">
                  <c:v>40087</c:v>
                </c:pt>
                <c:pt idx="179">
                  <c:v>40088</c:v>
                </c:pt>
                <c:pt idx="180">
                  <c:v>40091</c:v>
                </c:pt>
                <c:pt idx="181">
                  <c:v>40092</c:v>
                </c:pt>
                <c:pt idx="182">
                  <c:v>40093</c:v>
                </c:pt>
                <c:pt idx="183">
                  <c:v>40094</c:v>
                </c:pt>
                <c:pt idx="184">
                  <c:v>40095</c:v>
                </c:pt>
                <c:pt idx="185">
                  <c:v>40098</c:v>
                </c:pt>
                <c:pt idx="186">
                  <c:v>40099</c:v>
                </c:pt>
                <c:pt idx="187">
                  <c:v>40100</c:v>
                </c:pt>
                <c:pt idx="188">
                  <c:v>40101</c:v>
                </c:pt>
                <c:pt idx="189">
                  <c:v>40102</c:v>
                </c:pt>
                <c:pt idx="190">
                  <c:v>40105</c:v>
                </c:pt>
                <c:pt idx="191">
                  <c:v>40106</c:v>
                </c:pt>
                <c:pt idx="192">
                  <c:v>40107</c:v>
                </c:pt>
                <c:pt idx="193">
                  <c:v>40108</c:v>
                </c:pt>
                <c:pt idx="194">
                  <c:v>40109</c:v>
                </c:pt>
                <c:pt idx="195">
                  <c:v>40112</c:v>
                </c:pt>
                <c:pt idx="196">
                  <c:v>40113</c:v>
                </c:pt>
                <c:pt idx="197">
                  <c:v>40114</c:v>
                </c:pt>
                <c:pt idx="198">
                  <c:v>40115</c:v>
                </c:pt>
                <c:pt idx="199">
                  <c:v>40116</c:v>
                </c:pt>
                <c:pt idx="200">
                  <c:v>40119</c:v>
                </c:pt>
                <c:pt idx="201">
                  <c:v>40120</c:v>
                </c:pt>
                <c:pt idx="202">
                  <c:v>40121</c:v>
                </c:pt>
                <c:pt idx="203">
                  <c:v>40122</c:v>
                </c:pt>
                <c:pt idx="204">
                  <c:v>40123</c:v>
                </c:pt>
                <c:pt idx="205">
                  <c:v>40126</c:v>
                </c:pt>
                <c:pt idx="206">
                  <c:v>40127</c:v>
                </c:pt>
                <c:pt idx="207">
                  <c:v>40128</c:v>
                </c:pt>
                <c:pt idx="208">
                  <c:v>40129</c:v>
                </c:pt>
                <c:pt idx="209">
                  <c:v>40130</c:v>
                </c:pt>
                <c:pt idx="210">
                  <c:v>40133</c:v>
                </c:pt>
                <c:pt idx="211">
                  <c:v>40134</c:v>
                </c:pt>
                <c:pt idx="212">
                  <c:v>40135</c:v>
                </c:pt>
                <c:pt idx="213">
                  <c:v>40136</c:v>
                </c:pt>
                <c:pt idx="214">
                  <c:v>40137</c:v>
                </c:pt>
                <c:pt idx="215">
                  <c:v>40140</c:v>
                </c:pt>
                <c:pt idx="216">
                  <c:v>39818</c:v>
                </c:pt>
                <c:pt idx="217">
                  <c:v>39819</c:v>
                </c:pt>
                <c:pt idx="218">
                  <c:v>39820</c:v>
                </c:pt>
                <c:pt idx="219">
                  <c:v>39821</c:v>
                </c:pt>
                <c:pt idx="220">
                  <c:v>39822</c:v>
                </c:pt>
                <c:pt idx="221">
                  <c:v>39825</c:v>
                </c:pt>
                <c:pt idx="222">
                  <c:v>39826</c:v>
                </c:pt>
                <c:pt idx="223">
                  <c:v>39827</c:v>
                </c:pt>
                <c:pt idx="224">
                  <c:v>39828</c:v>
                </c:pt>
                <c:pt idx="225">
                  <c:v>39829</c:v>
                </c:pt>
                <c:pt idx="226">
                  <c:v>39832</c:v>
                </c:pt>
                <c:pt idx="227">
                  <c:v>39833</c:v>
                </c:pt>
                <c:pt idx="228">
                  <c:v>39834</c:v>
                </c:pt>
                <c:pt idx="229">
                  <c:v>39835</c:v>
                </c:pt>
                <c:pt idx="230">
                  <c:v>39836</c:v>
                </c:pt>
                <c:pt idx="231">
                  <c:v>39840</c:v>
                </c:pt>
                <c:pt idx="232">
                  <c:v>39841</c:v>
                </c:pt>
                <c:pt idx="233">
                  <c:v>39842</c:v>
                </c:pt>
                <c:pt idx="234">
                  <c:v>39843</c:v>
                </c:pt>
                <c:pt idx="235">
                  <c:v>39848</c:v>
                </c:pt>
                <c:pt idx="236">
                  <c:v>39849</c:v>
                </c:pt>
                <c:pt idx="237">
                  <c:v>39850</c:v>
                </c:pt>
                <c:pt idx="238">
                  <c:v>39853</c:v>
                </c:pt>
                <c:pt idx="239">
                  <c:v>39854</c:v>
                </c:pt>
                <c:pt idx="240">
                  <c:v>39855</c:v>
                </c:pt>
                <c:pt idx="241">
                  <c:v>39856</c:v>
                </c:pt>
                <c:pt idx="242">
                  <c:v>39857</c:v>
                </c:pt>
                <c:pt idx="243">
                  <c:v>39860</c:v>
                </c:pt>
                <c:pt idx="244">
                  <c:v>39861</c:v>
                </c:pt>
                <c:pt idx="245">
                  <c:v>39862</c:v>
                </c:pt>
                <c:pt idx="246">
                  <c:v>39863</c:v>
                </c:pt>
                <c:pt idx="247">
                  <c:v>39864</c:v>
                </c:pt>
                <c:pt idx="248">
                  <c:v>39867</c:v>
                </c:pt>
                <c:pt idx="249">
                  <c:v>39868</c:v>
                </c:pt>
                <c:pt idx="250">
                  <c:v>39869</c:v>
                </c:pt>
                <c:pt idx="251">
                  <c:v>39870</c:v>
                </c:pt>
                <c:pt idx="252">
                  <c:v>39871</c:v>
                </c:pt>
                <c:pt idx="253">
                  <c:v>39875</c:v>
                </c:pt>
                <c:pt idx="254">
                  <c:v>39876</c:v>
                </c:pt>
                <c:pt idx="255">
                  <c:v>39877</c:v>
                </c:pt>
                <c:pt idx="256">
                  <c:v>39878</c:v>
                </c:pt>
                <c:pt idx="257">
                  <c:v>39882</c:v>
                </c:pt>
                <c:pt idx="258">
                  <c:v>39883</c:v>
                </c:pt>
                <c:pt idx="259">
                  <c:v>39884</c:v>
                </c:pt>
                <c:pt idx="260">
                  <c:v>39885</c:v>
                </c:pt>
                <c:pt idx="261">
                  <c:v>39888</c:v>
                </c:pt>
                <c:pt idx="262">
                  <c:v>39889</c:v>
                </c:pt>
                <c:pt idx="263">
                  <c:v>39890</c:v>
                </c:pt>
                <c:pt idx="264">
                  <c:v>39891</c:v>
                </c:pt>
                <c:pt idx="265">
                  <c:v>39892</c:v>
                </c:pt>
                <c:pt idx="266">
                  <c:v>39895</c:v>
                </c:pt>
                <c:pt idx="267">
                  <c:v>39896</c:v>
                </c:pt>
                <c:pt idx="268">
                  <c:v>39897</c:v>
                </c:pt>
                <c:pt idx="269">
                  <c:v>39898</c:v>
                </c:pt>
                <c:pt idx="270">
                  <c:v>39899</c:v>
                </c:pt>
                <c:pt idx="271">
                  <c:v>39902</c:v>
                </c:pt>
                <c:pt idx="272">
                  <c:v>39903</c:v>
                </c:pt>
                <c:pt idx="273">
                  <c:v>39904</c:v>
                </c:pt>
                <c:pt idx="274">
                  <c:v>39905</c:v>
                </c:pt>
                <c:pt idx="275">
                  <c:v>39906</c:v>
                </c:pt>
                <c:pt idx="276">
                  <c:v>39909</c:v>
                </c:pt>
                <c:pt idx="277">
                  <c:v>39910</c:v>
                </c:pt>
                <c:pt idx="278">
                  <c:v>39911</c:v>
                </c:pt>
                <c:pt idx="279">
                  <c:v>39916</c:v>
                </c:pt>
                <c:pt idx="280">
                  <c:v>39917</c:v>
                </c:pt>
                <c:pt idx="281">
                  <c:v>39918</c:v>
                </c:pt>
                <c:pt idx="282">
                  <c:v>39919</c:v>
                </c:pt>
                <c:pt idx="283">
                  <c:v>39920</c:v>
                </c:pt>
                <c:pt idx="284">
                  <c:v>39923</c:v>
                </c:pt>
                <c:pt idx="285">
                  <c:v>39924</c:v>
                </c:pt>
                <c:pt idx="286">
                  <c:v>39925</c:v>
                </c:pt>
                <c:pt idx="287">
                  <c:v>39926</c:v>
                </c:pt>
                <c:pt idx="288">
                  <c:v>39927</c:v>
                </c:pt>
                <c:pt idx="289">
                  <c:v>39930</c:v>
                </c:pt>
                <c:pt idx="290">
                  <c:v>39931</c:v>
                </c:pt>
                <c:pt idx="291">
                  <c:v>39932</c:v>
                </c:pt>
                <c:pt idx="292">
                  <c:v>39933</c:v>
                </c:pt>
                <c:pt idx="293">
                  <c:v>39934</c:v>
                </c:pt>
                <c:pt idx="294">
                  <c:v>39937</c:v>
                </c:pt>
                <c:pt idx="295">
                  <c:v>39938</c:v>
                </c:pt>
                <c:pt idx="296">
                  <c:v>39939</c:v>
                </c:pt>
                <c:pt idx="297">
                  <c:v>39940</c:v>
                </c:pt>
                <c:pt idx="298">
                  <c:v>39941</c:v>
                </c:pt>
                <c:pt idx="299">
                  <c:v>39944</c:v>
                </c:pt>
                <c:pt idx="300">
                  <c:v>39945</c:v>
                </c:pt>
                <c:pt idx="301">
                  <c:v>39946</c:v>
                </c:pt>
                <c:pt idx="302">
                  <c:v>39947</c:v>
                </c:pt>
                <c:pt idx="303">
                  <c:v>39948</c:v>
                </c:pt>
                <c:pt idx="304">
                  <c:v>39951</c:v>
                </c:pt>
                <c:pt idx="305">
                  <c:v>39952</c:v>
                </c:pt>
                <c:pt idx="306">
                  <c:v>39953</c:v>
                </c:pt>
                <c:pt idx="307">
                  <c:v>39955</c:v>
                </c:pt>
                <c:pt idx="308">
                  <c:v>39958</c:v>
                </c:pt>
                <c:pt idx="309">
                  <c:v>39959</c:v>
                </c:pt>
                <c:pt idx="310">
                  <c:v>39960</c:v>
                </c:pt>
                <c:pt idx="311">
                  <c:v>39961</c:v>
                </c:pt>
                <c:pt idx="312">
                  <c:v>39962</c:v>
                </c:pt>
                <c:pt idx="313">
                  <c:v>39965</c:v>
                </c:pt>
                <c:pt idx="314">
                  <c:v>39966</c:v>
                </c:pt>
                <c:pt idx="315">
                  <c:v>39967</c:v>
                </c:pt>
                <c:pt idx="316">
                  <c:v>39968</c:v>
                </c:pt>
                <c:pt idx="317">
                  <c:v>39969</c:v>
                </c:pt>
                <c:pt idx="318">
                  <c:v>39972</c:v>
                </c:pt>
                <c:pt idx="319">
                  <c:v>39973</c:v>
                </c:pt>
                <c:pt idx="320">
                  <c:v>39974</c:v>
                </c:pt>
                <c:pt idx="321">
                  <c:v>39975</c:v>
                </c:pt>
                <c:pt idx="322">
                  <c:v>39976</c:v>
                </c:pt>
                <c:pt idx="323">
                  <c:v>39979</c:v>
                </c:pt>
                <c:pt idx="324">
                  <c:v>39980</c:v>
                </c:pt>
                <c:pt idx="325">
                  <c:v>39981</c:v>
                </c:pt>
                <c:pt idx="326">
                  <c:v>39982</c:v>
                </c:pt>
                <c:pt idx="327">
                  <c:v>39983</c:v>
                </c:pt>
                <c:pt idx="328">
                  <c:v>39986</c:v>
                </c:pt>
                <c:pt idx="329">
                  <c:v>39987</c:v>
                </c:pt>
                <c:pt idx="330">
                  <c:v>39988</c:v>
                </c:pt>
                <c:pt idx="331">
                  <c:v>39989</c:v>
                </c:pt>
                <c:pt idx="332">
                  <c:v>39990</c:v>
                </c:pt>
                <c:pt idx="333">
                  <c:v>39993</c:v>
                </c:pt>
                <c:pt idx="334">
                  <c:v>39994</c:v>
                </c:pt>
                <c:pt idx="335">
                  <c:v>39995</c:v>
                </c:pt>
                <c:pt idx="336">
                  <c:v>39996</c:v>
                </c:pt>
                <c:pt idx="337">
                  <c:v>39997</c:v>
                </c:pt>
                <c:pt idx="338">
                  <c:v>40000</c:v>
                </c:pt>
                <c:pt idx="339">
                  <c:v>40001</c:v>
                </c:pt>
                <c:pt idx="340">
                  <c:v>40003</c:v>
                </c:pt>
                <c:pt idx="341">
                  <c:v>40004</c:v>
                </c:pt>
                <c:pt idx="342">
                  <c:v>40007</c:v>
                </c:pt>
                <c:pt idx="343">
                  <c:v>40008</c:v>
                </c:pt>
                <c:pt idx="344">
                  <c:v>40009</c:v>
                </c:pt>
                <c:pt idx="345">
                  <c:v>40010</c:v>
                </c:pt>
                <c:pt idx="346">
                  <c:v>40011</c:v>
                </c:pt>
                <c:pt idx="347">
                  <c:v>40015</c:v>
                </c:pt>
                <c:pt idx="348">
                  <c:v>40016</c:v>
                </c:pt>
                <c:pt idx="349">
                  <c:v>40017</c:v>
                </c:pt>
                <c:pt idx="350">
                  <c:v>40018</c:v>
                </c:pt>
                <c:pt idx="351">
                  <c:v>40021</c:v>
                </c:pt>
                <c:pt idx="352">
                  <c:v>40022</c:v>
                </c:pt>
                <c:pt idx="353">
                  <c:v>40023</c:v>
                </c:pt>
                <c:pt idx="354">
                  <c:v>40024</c:v>
                </c:pt>
                <c:pt idx="355">
                  <c:v>40025</c:v>
                </c:pt>
                <c:pt idx="356">
                  <c:v>40028</c:v>
                </c:pt>
                <c:pt idx="357">
                  <c:v>40029</c:v>
                </c:pt>
                <c:pt idx="358">
                  <c:v>40030</c:v>
                </c:pt>
                <c:pt idx="359">
                  <c:v>40031</c:v>
                </c:pt>
                <c:pt idx="360">
                  <c:v>40032</c:v>
                </c:pt>
                <c:pt idx="361">
                  <c:v>40035</c:v>
                </c:pt>
                <c:pt idx="362">
                  <c:v>40036</c:v>
                </c:pt>
                <c:pt idx="363">
                  <c:v>40037</c:v>
                </c:pt>
                <c:pt idx="364">
                  <c:v>40038</c:v>
                </c:pt>
                <c:pt idx="365">
                  <c:v>40039</c:v>
                </c:pt>
                <c:pt idx="366">
                  <c:v>40043</c:v>
                </c:pt>
                <c:pt idx="367">
                  <c:v>40044</c:v>
                </c:pt>
                <c:pt idx="368">
                  <c:v>40045</c:v>
                </c:pt>
                <c:pt idx="369">
                  <c:v>40046</c:v>
                </c:pt>
                <c:pt idx="370">
                  <c:v>40049</c:v>
                </c:pt>
                <c:pt idx="371">
                  <c:v>40050</c:v>
                </c:pt>
                <c:pt idx="372">
                  <c:v>40051</c:v>
                </c:pt>
                <c:pt idx="373">
                  <c:v>40052</c:v>
                </c:pt>
                <c:pt idx="374">
                  <c:v>40053</c:v>
                </c:pt>
                <c:pt idx="375">
                  <c:v>40056</c:v>
                </c:pt>
                <c:pt idx="376">
                  <c:v>40057</c:v>
                </c:pt>
                <c:pt idx="377">
                  <c:v>40058</c:v>
                </c:pt>
                <c:pt idx="378">
                  <c:v>40059</c:v>
                </c:pt>
                <c:pt idx="379">
                  <c:v>40060</c:v>
                </c:pt>
                <c:pt idx="380">
                  <c:v>40063</c:v>
                </c:pt>
                <c:pt idx="381">
                  <c:v>40064</c:v>
                </c:pt>
                <c:pt idx="382">
                  <c:v>40065</c:v>
                </c:pt>
                <c:pt idx="383">
                  <c:v>40066</c:v>
                </c:pt>
                <c:pt idx="384">
                  <c:v>40067</c:v>
                </c:pt>
                <c:pt idx="385">
                  <c:v>40070</c:v>
                </c:pt>
                <c:pt idx="386">
                  <c:v>40071</c:v>
                </c:pt>
                <c:pt idx="387">
                  <c:v>40072</c:v>
                </c:pt>
                <c:pt idx="388">
                  <c:v>40073</c:v>
                </c:pt>
                <c:pt idx="389">
                  <c:v>40080</c:v>
                </c:pt>
                <c:pt idx="390">
                  <c:v>40081</c:v>
                </c:pt>
                <c:pt idx="391">
                  <c:v>40084</c:v>
                </c:pt>
                <c:pt idx="392">
                  <c:v>40085</c:v>
                </c:pt>
                <c:pt idx="393">
                  <c:v>40086</c:v>
                </c:pt>
                <c:pt idx="394">
                  <c:v>40087</c:v>
                </c:pt>
                <c:pt idx="395">
                  <c:v>40088</c:v>
                </c:pt>
                <c:pt idx="396">
                  <c:v>40091</c:v>
                </c:pt>
                <c:pt idx="397">
                  <c:v>40092</c:v>
                </c:pt>
                <c:pt idx="398">
                  <c:v>40093</c:v>
                </c:pt>
                <c:pt idx="399">
                  <c:v>40094</c:v>
                </c:pt>
                <c:pt idx="400">
                  <c:v>40095</c:v>
                </c:pt>
                <c:pt idx="401">
                  <c:v>40098</c:v>
                </c:pt>
                <c:pt idx="402">
                  <c:v>40099</c:v>
                </c:pt>
                <c:pt idx="403">
                  <c:v>40100</c:v>
                </c:pt>
                <c:pt idx="404">
                  <c:v>40101</c:v>
                </c:pt>
                <c:pt idx="405">
                  <c:v>40102</c:v>
                </c:pt>
                <c:pt idx="406">
                  <c:v>40105</c:v>
                </c:pt>
                <c:pt idx="407">
                  <c:v>40106</c:v>
                </c:pt>
                <c:pt idx="408">
                  <c:v>40107</c:v>
                </c:pt>
                <c:pt idx="409">
                  <c:v>40108</c:v>
                </c:pt>
                <c:pt idx="410">
                  <c:v>40109</c:v>
                </c:pt>
                <c:pt idx="411">
                  <c:v>40112</c:v>
                </c:pt>
                <c:pt idx="412">
                  <c:v>40113</c:v>
                </c:pt>
                <c:pt idx="413">
                  <c:v>40114</c:v>
                </c:pt>
                <c:pt idx="414">
                  <c:v>40115</c:v>
                </c:pt>
                <c:pt idx="415">
                  <c:v>40116</c:v>
                </c:pt>
                <c:pt idx="416">
                  <c:v>40119</c:v>
                </c:pt>
                <c:pt idx="417">
                  <c:v>40120</c:v>
                </c:pt>
                <c:pt idx="418">
                  <c:v>40121</c:v>
                </c:pt>
                <c:pt idx="419">
                  <c:v>40122</c:v>
                </c:pt>
                <c:pt idx="420">
                  <c:v>40123</c:v>
                </c:pt>
                <c:pt idx="421">
                  <c:v>40126</c:v>
                </c:pt>
                <c:pt idx="422">
                  <c:v>40127</c:v>
                </c:pt>
                <c:pt idx="423">
                  <c:v>40128</c:v>
                </c:pt>
                <c:pt idx="424">
                  <c:v>40129</c:v>
                </c:pt>
                <c:pt idx="425">
                  <c:v>40130</c:v>
                </c:pt>
                <c:pt idx="426">
                  <c:v>40133</c:v>
                </c:pt>
                <c:pt idx="427">
                  <c:v>40134</c:v>
                </c:pt>
                <c:pt idx="428">
                  <c:v>40135</c:v>
                </c:pt>
                <c:pt idx="429">
                  <c:v>40136</c:v>
                </c:pt>
                <c:pt idx="430">
                  <c:v>40137</c:v>
                </c:pt>
                <c:pt idx="431">
                  <c:v>40140</c:v>
                </c:pt>
                <c:pt idx="432">
                  <c:v>40141</c:v>
                </c:pt>
                <c:pt idx="433">
                  <c:v>40142</c:v>
                </c:pt>
                <c:pt idx="434">
                  <c:v>40143</c:v>
                </c:pt>
                <c:pt idx="435">
                  <c:v>40147</c:v>
                </c:pt>
                <c:pt idx="436">
                  <c:v>40148</c:v>
                </c:pt>
                <c:pt idx="437">
                  <c:v>40149</c:v>
                </c:pt>
                <c:pt idx="438">
                  <c:v>40150</c:v>
                </c:pt>
                <c:pt idx="439">
                  <c:v>40151</c:v>
                </c:pt>
                <c:pt idx="440">
                  <c:v>40154</c:v>
                </c:pt>
                <c:pt idx="441">
                  <c:v>40155</c:v>
                </c:pt>
                <c:pt idx="442">
                  <c:v>40156</c:v>
                </c:pt>
                <c:pt idx="443">
                  <c:v>40157</c:v>
                </c:pt>
                <c:pt idx="444">
                  <c:v>40158</c:v>
                </c:pt>
                <c:pt idx="445">
                  <c:v>40161</c:v>
                </c:pt>
                <c:pt idx="446">
                  <c:v>40162</c:v>
                </c:pt>
                <c:pt idx="447">
                  <c:v>40163</c:v>
                </c:pt>
                <c:pt idx="448">
                  <c:v>40164</c:v>
                </c:pt>
                <c:pt idx="449">
                  <c:v>40168</c:v>
                </c:pt>
                <c:pt idx="450">
                  <c:v>40169</c:v>
                </c:pt>
                <c:pt idx="451">
                  <c:v>40170</c:v>
                </c:pt>
                <c:pt idx="452">
                  <c:v>40171</c:v>
                </c:pt>
                <c:pt idx="453">
                  <c:v>40175</c:v>
                </c:pt>
                <c:pt idx="454">
                  <c:v>40176</c:v>
                </c:pt>
                <c:pt idx="455">
                  <c:v>40177</c:v>
                </c:pt>
                <c:pt idx="456">
                  <c:v>40182</c:v>
                </c:pt>
                <c:pt idx="457">
                  <c:v>40183</c:v>
                </c:pt>
                <c:pt idx="458">
                  <c:v>40184</c:v>
                </c:pt>
                <c:pt idx="459">
                  <c:v>40185</c:v>
                </c:pt>
                <c:pt idx="460">
                  <c:v>40186</c:v>
                </c:pt>
                <c:pt idx="461">
                  <c:v>40189</c:v>
                </c:pt>
                <c:pt idx="462">
                  <c:v>40190</c:v>
                </c:pt>
                <c:pt idx="463">
                  <c:v>40191</c:v>
                </c:pt>
                <c:pt idx="464">
                  <c:v>40192</c:v>
                </c:pt>
                <c:pt idx="465">
                  <c:v>40193</c:v>
                </c:pt>
                <c:pt idx="466">
                  <c:v>40196</c:v>
                </c:pt>
                <c:pt idx="467">
                  <c:v>40197</c:v>
                </c:pt>
                <c:pt idx="468">
                  <c:v>40198</c:v>
                </c:pt>
                <c:pt idx="469">
                  <c:v>40199</c:v>
                </c:pt>
                <c:pt idx="470">
                  <c:v>40200</c:v>
                </c:pt>
                <c:pt idx="471">
                  <c:v>40203</c:v>
                </c:pt>
                <c:pt idx="472">
                  <c:v>40204</c:v>
                </c:pt>
                <c:pt idx="473">
                  <c:v>40205</c:v>
                </c:pt>
                <c:pt idx="474">
                  <c:v>40206</c:v>
                </c:pt>
                <c:pt idx="475">
                  <c:v>40207</c:v>
                </c:pt>
                <c:pt idx="476">
                  <c:v>40210</c:v>
                </c:pt>
                <c:pt idx="477">
                  <c:v>40211</c:v>
                </c:pt>
                <c:pt idx="478">
                  <c:v>40212</c:v>
                </c:pt>
                <c:pt idx="479">
                  <c:v>40213</c:v>
                </c:pt>
                <c:pt idx="480">
                  <c:v>40214</c:v>
                </c:pt>
                <c:pt idx="481">
                  <c:v>40217</c:v>
                </c:pt>
                <c:pt idx="482">
                  <c:v>40218</c:v>
                </c:pt>
                <c:pt idx="483">
                  <c:v>40219</c:v>
                </c:pt>
                <c:pt idx="484">
                  <c:v>40220</c:v>
                </c:pt>
                <c:pt idx="485">
                  <c:v>40221</c:v>
                </c:pt>
                <c:pt idx="486">
                  <c:v>40224</c:v>
                </c:pt>
                <c:pt idx="487">
                  <c:v>40225</c:v>
                </c:pt>
                <c:pt idx="488">
                  <c:v>40226</c:v>
                </c:pt>
                <c:pt idx="489">
                  <c:v>40227</c:v>
                </c:pt>
                <c:pt idx="490">
                  <c:v>40228</c:v>
                </c:pt>
                <c:pt idx="491">
                  <c:v>40231</c:v>
                </c:pt>
                <c:pt idx="492">
                  <c:v>40232</c:v>
                </c:pt>
                <c:pt idx="493">
                  <c:v>40233</c:v>
                </c:pt>
                <c:pt idx="494">
                  <c:v>40234</c:v>
                </c:pt>
                <c:pt idx="495">
                  <c:v>40238</c:v>
                </c:pt>
                <c:pt idx="496">
                  <c:v>40239</c:v>
                </c:pt>
                <c:pt idx="497">
                  <c:v>40240</c:v>
                </c:pt>
                <c:pt idx="498">
                  <c:v>40241</c:v>
                </c:pt>
                <c:pt idx="499">
                  <c:v>40242</c:v>
                </c:pt>
                <c:pt idx="500">
                  <c:v>40245</c:v>
                </c:pt>
                <c:pt idx="501">
                  <c:v>40246</c:v>
                </c:pt>
                <c:pt idx="502">
                  <c:v>40247</c:v>
                </c:pt>
                <c:pt idx="503">
                  <c:v>40248</c:v>
                </c:pt>
                <c:pt idx="504">
                  <c:v>40249</c:v>
                </c:pt>
                <c:pt idx="505">
                  <c:v>40252</c:v>
                </c:pt>
                <c:pt idx="506">
                  <c:v>40254</c:v>
                </c:pt>
                <c:pt idx="507">
                  <c:v>40255</c:v>
                </c:pt>
                <c:pt idx="508">
                  <c:v>40256</c:v>
                </c:pt>
                <c:pt idx="509">
                  <c:v>40259</c:v>
                </c:pt>
                <c:pt idx="510">
                  <c:v>40260</c:v>
                </c:pt>
                <c:pt idx="511">
                  <c:v>40261</c:v>
                </c:pt>
                <c:pt idx="512">
                  <c:v>40262</c:v>
                </c:pt>
                <c:pt idx="513">
                  <c:v>40263</c:v>
                </c:pt>
                <c:pt idx="514">
                  <c:v>40266</c:v>
                </c:pt>
                <c:pt idx="515">
                  <c:v>40267</c:v>
                </c:pt>
                <c:pt idx="516">
                  <c:v>40268</c:v>
                </c:pt>
                <c:pt idx="517">
                  <c:v>40269</c:v>
                </c:pt>
                <c:pt idx="518">
                  <c:v>40269</c:v>
                </c:pt>
                <c:pt idx="519">
                  <c:v>40273</c:v>
                </c:pt>
                <c:pt idx="520">
                  <c:v>40274</c:v>
                </c:pt>
                <c:pt idx="521">
                  <c:v>40275</c:v>
                </c:pt>
                <c:pt idx="522">
                  <c:v>40276</c:v>
                </c:pt>
                <c:pt idx="523">
                  <c:v>40277</c:v>
                </c:pt>
                <c:pt idx="524">
                  <c:v>40280</c:v>
                </c:pt>
                <c:pt idx="525">
                  <c:v>40281</c:v>
                </c:pt>
                <c:pt idx="526">
                  <c:v>40282</c:v>
                </c:pt>
                <c:pt idx="527">
                  <c:v>40283</c:v>
                </c:pt>
                <c:pt idx="528">
                  <c:v>40284</c:v>
                </c:pt>
                <c:pt idx="529">
                  <c:v>40287</c:v>
                </c:pt>
                <c:pt idx="530">
                  <c:v>40288</c:v>
                </c:pt>
                <c:pt idx="531">
                  <c:v>40289</c:v>
                </c:pt>
                <c:pt idx="532">
                  <c:v>40290</c:v>
                </c:pt>
                <c:pt idx="533">
                  <c:v>40291</c:v>
                </c:pt>
                <c:pt idx="534">
                  <c:v>40294</c:v>
                </c:pt>
                <c:pt idx="535">
                  <c:v>40295</c:v>
                </c:pt>
                <c:pt idx="536">
                  <c:v>40296</c:v>
                </c:pt>
                <c:pt idx="537">
                  <c:v>40297</c:v>
                </c:pt>
                <c:pt idx="538">
                  <c:v>40298</c:v>
                </c:pt>
                <c:pt idx="539">
                  <c:v>40301</c:v>
                </c:pt>
                <c:pt idx="540">
                  <c:v>40302</c:v>
                </c:pt>
                <c:pt idx="541">
                  <c:v>40303</c:v>
                </c:pt>
                <c:pt idx="542">
                  <c:v>40304</c:v>
                </c:pt>
                <c:pt idx="543">
                  <c:v>40305</c:v>
                </c:pt>
                <c:pt idx="544">
                  <c:v>40308</c:v>
                </c:pt>
                <c:pt idx="545">
                  <c:v>40309</c:v>
                </c:pt>
                <c:pt idx="546">
                  <c:v>40310</c:v>
                </c:pt>
                <c:pt idx="547">
                  <c:v>40312</c:v>
                </c:pt>
                <c:pt idx="548">
                  <c:v>40315</c:v>
                </c:pt>
                <c:pt idx="549">
                  <c:v>40316</c:v>
                </c:pt>
                <c:pt idx="550">
                  <c:v>40317</c:v>
                </c:pt>
                <c:pt idx="551">
                  <c:v>40318</c:v>
                </c:pt>
                <c:pt idx="552">
                  <c:v>40319</c:v>
                </c:pt>
                <c:pt idx="553">
                  <c:v>40322</c:v>
                </c:pt>
                <c:pt idx="554">
                  <c:v>40323</c:v>
                </c:pt>
                <c:pt idx="555">
                  <c:v>40324</c:v>
                </c:pt>
                <c:pt idx="556">
                  <c:v>40325</c:v>
                </c:pt>
                <c:pt idx="557">
                  <c:v>40329</c:v>
                </c:pt>
                <c:pt idx="558">
                  <c:v>40330</c:v>
                </c:pt>
                <c:pt idx="559">
                  <c:v>40331</c:v>
                </c:pt>
                <c:pt idx="560">
                  <c:v>40332</c:v>
                </c:pt>
                <c:pt idx="561">
                  <c:v>40333</c:v>
                </c:pt>
                <c:pt idx="562">
                  <c:v>40336</c:v>
                </c:pt>
                <c:pt idx="563">
                  <c:v>40337</c:v>
                </c:pt>
                <c:pt idx="564">
                  <c:v>40338</c:v>
                </c:pt>
                <c:pt idx="565">
                  <c:v>40339</c:v>
                </c:pt>
                <c:pt idx="566">
                  <c:v>40340</c:v>
                </c:pt>
                <c:pt idx="567">
                  <c:v>40343</c:v>
                </c:pt>
                <c:pt idx="568">
                  <c:v>40344</c:v>
                </c:pt>
                <c:pt idx="569">
                  <c:v>40345</c:v>
                </c:pt>
                <c:pt idx="570">
                  <c:v>40346</c:v>
                </c:pt>
                <c:pt idx="571">
                  <c:v>40347</c:v>
                </c:pt>
                <c:pt idx="572">
                  <c:v>40350</c:v>
                </c:pt>
                <c:pt idx="573">
                  <c:v>40351</c:v>
                </c:pt>
                <c:pt idx="574">
                  <c:v>40352</c:v>
                </c:pt>
                <c:pt idx="575">
                  <c:v>40353</c:v>
                </c:pt>
                <c:pt idx="576">
                  <c:v>40354</c:v>
                </c:pt>
                <c:pt idx="577">
                  <c:v>40357</c:v>
                </c:pt>
                <c:pt idx="578">
                  <c:v>40360</c:v>
                </c:pt>
                <c:pt idx="579">
                  <c:v>40361</c:v>
                </c:pt>
                <c:pt idx="580">
                  <c:v>40364</c:v>
                </c:pt>
                <c:pt idx="581">
                  <c:v>40365</c:v>
                </c:pt>
                <c:pt idx="582">
                  <c:v>40366</c:v>
                </c:pt>
                <c:pt idx="583">
                  <c:v>40367</c:v>
                </c:pt>
                <c:pt idx="584">
                  <c:v>40368</c:v>
                </c:pt>
                <c:pt idx="585">
                  <c:v>40371</c:v>
                </c:pt>
                <c:pt idx="586">
                  <c:v>40372</c:v>
                </c:pt>
                <c:pt idx="587">
                  <c:v>40373</c:v>
                </c:pt>
                <c:pt idx="588">
                  <c:v>40374</c:v>
                </c:pt>
                <c:pt idx="589">
                  <c:v>40375</c:v>
                </c:pt>
                <c:pt idx="590">
                  <c:v>40378</c:v>
                </c:pt>
                <c:pt idx="591">
                  <c:v>40379</c:v>
                </c:pt>
                <c:pt idx="592">
                  <c:v>40380</c:v>
                </c:pt>
                <c:pt idx="593">
                  <c:v>40381</c:v>
                </c:pt>
                <c:pt idx="594">
                  <c:v>40382</c:v>
                </c:pt>
                <c:pt idx="595">
                  <c:v>40385</c:v>
                </c:pt>
                <c:pt idx="596">
                  <c:v>40386</c:v>
                </c:pt>
                <c:pt idx="597">
                  <c:v>40387</c:v>
                </c:pt>
                <c:pt idx="598">
                  <c:v>40388</c:v>
                </c:pt>
                <c:pt idx="599">
                  <c:v>40389</c:v>
                </c:pt>
                <c:pt idx="600">
                  <c:v>40393</c:v>
                </c:pt>
                <c:pt idx="601">
                  <c:v>40394</c:v>
                </c:pt>
                <c:pt idx="602">
                  <c:v>40395</c:v>
                </c:pt>
                <c:pt idx="603">
                  <c:v>40396</c:v>
                </c:pt>
                <c:pt idx="604">
                  <c:v>40399</c:v>
                </c:pt>
                <c:pt idx="605">
                  <c:v>40400</c:v>
                </c:pt>
                <c:pt idx="606">
                  <c:v>40401</c:v>
                </c:pt>
                <c:pt idx="607">
                  <c:v>40402</c:v>
                </c:pt>
                <c:pt idx="608">
                  <c:v>40403</c:v>
                </c:pt>
                <c:pt idx="609">
                  <c:v>40406</c:v>
                </c:pt>
                <c:pt idx="610">
                  <c:v>40408</c:v>
                </c:pt>
                <c:pt idx="611">
                  <c:v>40409</c:v>
                </c:pt>
                <c:pt idx="612">
                  <c:v>40410</c:v>
                </c:pt>
                <c:pt idx="613">
                  <c:v>40413</c:v>
                </c:pt>
                <c:pt idx="614">
                  <c:v>40414</c:v>
                </c:pt>
                <c:pt idx="615">
                  <c:v>40415</c:v>
                </c:pt>
                <c:pt idx="616">
                  <c:v>40416</c:v>
                </c:pt>
                <c:pt idx="617">
                  <c:v>40417</c:v>
                </c:pt>
                <c:pt idx="618">
                  <c:v>40420</c:v>
                </c:pt>
                <c:pt idx="619">
                  <c:v>40421</c:v>
                </c:pt>
                <c:pt idx="620">
                  <c:v>40422</c:v>
                </c:pt>
                <c:pt idx="621">
                  <c:v>40423</c:v>
                </c:pt>
                <c:pt idx="622">
                  <c:v>40424</c:v>
                </c:pt>
                <c:pt idx="623">
                  <c:v>40427</c:v>
                </c:pt>
                <c:pt idx="624">
                  <c:v>40428</c:v>
                </c:pt>
                <c:pt idx="625">
                  <c:v>40436</c:v>
                </c:pt>
                <c:pt idx="626">
                  <c:v>40437</c:v>
                </c:pt>
                <c:pt idx="627">
                  <c:v>40438</c:v>
                </c:pt>
                <c:pt idx="628">
                  <c:v>40441</c:v>
                </c:pt>
                <c:pt idx="629">
                  <c:v>40442</c:v>
                </c:pt>
                <c:pt idx="630">
                  <c:v>40443</c:v>
                </c:pt>
                <c:pt idx="631">
                  <c:v>40444</c:v>
                </c:pt>
                <c:pt idx="632">
                  <c:v>40445</c:v>
                </c:pt>
                <c:pt idx="633">
                  <c:v>40455</c:v>
                </c:pt>
                <c:pt idx="634">
                  <c:v>40456</c:v>
                </c:pt>
                <c:pt idx="635">
                  <c:v>40457</c:v>
                </c:pt>
                <c:pt idx="636">
                  <c:v>40458</c:v>
                </c:pt>
                <c:pt idx="637">
                  <c:v>40459</c:v>
                </c:pt>
                <c:pt idx="638">
                  <c:v>40462</c:v>
                </c:pt>
                <c:pt idx="639">
                  <c:v>40463</c:v>
                </c:pt>
                <c:pt idx="640">
                  <c:v>40464</c:v>
                </c:pt>
                <c:pt idx="641">
                  <c:v>40465</c:v>
                </c:pt>
                <c:pt idx="642">
                  <c:v>40466</c:v>
                </c:pt>
                <c:pt idx="643">
                  <c:v>40469</c:v>
                </c:pt>
                <c:pt idx="644">
                  <c:v>40470</c:v>
                </c:pt>
                <c:pt idx="645">
                  <c:v>40471</c:v>
                </c:pt>
                <c:pt idx="646">
                  <c:v>40472</c:v>
                </c:pt>
                <c:pt idx="647">
                  <c:v>40473</c:v>
                </c:pt>
                <c:pt idx="648">
                  <c:v>40476</c:v>
                </c:pt>
                <c:pt idx="649">
                  <c:v>40477</c:v>
                </c:pt>
                <c:pt idx="650">
                  <c:v>40478</c:v>
                </c:pt>
                <c:pt idx="651">
                  <c:v>40483</c:v>
                </c:pt>
                <c:pt idx="652">
                  <c:v>40484</c:v>
                </c:pt>
                <c:pt idx="653">
                  <c:v>40485</c:v>
                </c:pt>
                <c:pt idx="654">
                  <c:v>40486</c:v>
                </c:pt>
                <c:pt idx="655">
                  <c:v>40487</c:v>
                </c:pt>
                <c:pt idx="656">
                  <c:v>40490</c:v>
                </c:pt>
                <c:pt idx="657">
                  <c:v>40491</c:v>
                </c:pt>
                <c:pt idx="658">
                  <c:v>40492</c:v>
                </c:pt>
                <c:pt idx="659">
                  <c:v>40493</c:v>
                </c:pt>
                <c:pt idx="660">
                  <c:v>40494</c:v>
                </c:pt>
                <c:pt idx="661">
                  <c:v>40497</c:v>
                </c:pt>
                <c:pt idx="662">
                  <c:v>40498</c:v>
                </c:pt>
                <c:pt idx="663">
                  <c:v>40500</c:v>
                </c:pt>
                <c:pt idx="664">
                  <c:v>40501</c:v>
                </c:pt>
                <c:pt idx="665">
                  <c:v>40504</c:v>
                </c:pt>
                <c:pt idx="666">
                  <c:v>40505</c:v>
                </c:pt>
                <c:pt idx="667">
                  <c:v>40506</c:v>
                </c:pt>
                <c:pt idx="668">
                  <c:v>40507</c:v>
                </c:pt>
                <c:pt idx="669">
                  <c:v>40508</c:v>
                </c:pt>
                <c:pt idx="670">
                  <c:v>40511</c:v>
                </c:pt>
                <c:pt idx="671">
                  <c:v>40518</c:v>
                </c:pt>
                <c:pt idx="672">
                  <c:v>40520</c:v>
                </c:pt>
                <c:pt idx="673">
                  <c:v>40521</c:v>
                </c:pt>
                <c:pt idx="674">
                  <c:v>40522</c:v>
                </c:pt>
                <c:pt idx="675">
                  <c:v>40525</c:v>
                </c:pt>
                <c:pt idx="676">
                  <c:v>40526</c:v>
                </c:pt>
                <c:pt idx="677">
                  <c:v>40527</c:v>
                </c:pt>
                <c:pt idx="678">
                  <c:v>40528</c:v>
                </c:pt>
                <c:pt idx="679">
                  <c:v>40529</c:v>
                </c:pt>
                <c:pt idx="680">
                  <c:v>40532</c:v>
                </c:pt>
                <c:pt idx="681">
                  <c:v>40533</c:v>
                </c:pt>
                <c:pt idx="682">
                  <c:v>40534</c:v>
                </c:pt>
                <c:pt idx="683">
                  <c:v>40535</c:v>
                </c:pt>
                <c:pt idx="684">
                  <c:v>40539</c:v>
                </c:pt>
                <c:pt idx="685">
                  <c:v>40540</c:v>
                </c:pt>
                <c:pt idx="686">
                  <c:v>40541</c:v>
                </c:pt>
                <c:pt idx="687">
                  <c:v>40542</c:v>
                </c:pt>
                <c:pt idx="688">
                  <c:v>40546</c:v>
                </c:pt>
                <c:pt idx="689">
                  <c:v>40547</c:v>
                </c:pt>
                <c:pt idx="690">
                  <c:v>40548</c:v>
                </c:pt>
                <c:pt idx="691">
                  <c:v>40549</c:v>
                </c:pt>
                <c:pt idx="692">
                  <c:v>40550</c:v>
                </c:pt>
                <c:pt idx="693">
                  <c:v>40553</c:v>
                </c:pt>
                <c:pt idx="694">
                  <c:v>40554</c:v>
                </c:pt>
                <c:pt idx="695">
                  <c:v>40555</c:v>
                </c:pt>
                <c:pt idx="696">
                  <c:v>40556</c:v>
                </c:pt>
                <c:pt idx="697">
                  <c:v>40557</c:v>
                </c:pt>
                <c:pt idx="698">
                  <c:v>40560</c:v>
                </c:pt>
                <c:pt idx="699">
                  <c:v>40561</c:v>
                </c:pt>
                <c:pt idx="700">
                  <c:v>40562</c:v>
                </c:pt>
                <c:pt idx="701">
                  <c:v>40563</c:v>
                </c:pt>
                <c:pt idx="702">
                  <c:v>40564</c:v>
                </c:pt>
                <c:pt idx="703">
                  <c:v>40567</c:v>
                </c:pt>
                <c:pt idx="704">
                  <c:v>40568</c:v>
                </c:pt>
                <c:pt idx="705">
                  <c:v>40569</c:v>
                </c:pt>
                <c:pt idx="706">
                  <c:v>40570</c:v>
                </c:pt>
                <c:pt idx="707">
                  <c:v>40571</c:v>
                </c:pt>
                <c:pt idx="708">
                  <c:v>40574</c:v>
                </c:pt>
                <c:pt idx="709">
                  <c:v>40575</c:v>
                </c:pt>
                <c:pt idx="710">
                  <c:v>40576</c:v>
                </c:pt>
                <c:pt idx="711">
                  <c:v>40578</c:v>
                </c:pt>
                <c:pt idx="712">
                  <c:v>40581</c:v>
                </c:pt>
                <c:pt idx="713">
                  <c:v>40582</c:v>
                </c:pt>
                <c:pt idx="714">
                  <c:v>40583</c:v>
                </c:pt>
                <c:pt idx="715">
                  <c:v>40584</c:v>
                </c:pt>
                <c:pt idx="716">
                  <c:v>40585</c:v>
                </c:pt>
                <c:pt idx="717">
                  <c:v>40588</c:v>
                </c:pt>
                <c:pt idx="718">
                  <c:v>40590</c:v>
                </c:pt>
                <c:pt idx="719">
                  <c:v>40591</c:v>
                </c:pt>
                <c:pt idx="720">
                  <c:v>40592</c:v>
                </c:pt>
                <c:pt idx="721">
                  <c:v>40595</c:v>
                </c:pt>
                <c:pt idx="722">
                  <c:v>40596</c:v>
                </c:pt>
                <c:pt idx="723">
                  <c:v>40597</c:v>
                </c:pt>
                <c:pt idx="724">
                  <c:v>40598</c:v>
                </c:pt>
                <c:pt idx="725">
                  <c:v>40599</c:v>
                </c:pt>
                <c:pt idx="726">
                  <c:v>40602</c:v>
                </c:pt>
                <c:pt idx="727">
                  <c:v>40603</c:v>
                </c:pt>
                <c:pt idx="728">
                  <c:v>40604</c:v>
                </c:pt>
                <c:pt idx="729">
                  <c:v>40605</c:v>
                </c:pt>
                <c:pt idx="730">
                  <c:v>40606</c:v>
                </c:pt>
                <c:pt idx="731">
                  <c:v>40609</c:v>
                </c:pt>
                <c:pt idx="732">
                  <c:v>40610</c:v>
                </c:pt>
                <c:pt idx="733">
                  <c:v>40611</c:v>
                </c:pt>
                <c:pt idx="734">
                  <c:v>40612</c:v>
                </c:pt>
                <c:pt idx="735">
                  <c:v>40613</c:v>
                </c:pt>
                <c:pt idx="736">
                  <c:v>40616</c:v>
                </c:pt>
                <c:pt idx="737">
                  <c:v>40617</c:v>
                </c:pt>
                <c:pt idx="738">
                  <c:v>40618</c:v>
                </c:pt>
                <c:pt idx="739">
                  <c:v>40619</c:v>
                </c:pt>
                <c:pt idx="740">
                  <c:v>40620</c:v>
                </c:pt>
                <c:pt idx="741">
                  <c:v>40623</c:v>
                </c:pt>
                <c:pt idx="742">
                  <c:v>40624</c:v>
                </c:pt>
                <c:pt idx="743">
                  <c:v>40625</c:v>
                </c:pt>
                <c:pt idx="744">
                  <c:v>40626</c:v>
                </c:pt>
                <c:pt idx="745">
                  <c:v>40627</c:v>
                </c:pt>
                <c:pt idx="746">
                  <c:v>40630</c:v>
                </c:pt>
                <c:pt idx="747">
                  <c:v>40631</c:v>
                </c:pt>
                <c:pt idx="748">
                  <c:v>40632</c:v>
                </c:pt>
                <c:pt idx="749">
                  <c:v>40633</c:v>
                </c:pt>
                <c:pt idx="750">
                  <c:v>40634</c:v>
                </c:pt>
                <c:pt idx="751">
                  <c:v>40637</c:v>
                </c:pt>
                <c:pt idx="752">
                  <c:v>40638</c:v>
                </c:pt>
                <c:pt idx="753">
                  <c:v>40639</c:v>
                </c:pt>
                <c:pt idx="754">
                  <c:v>40640</c:v>
                </c:pt>
                <c:pt idx="755">
                  <c:v>40641</c:v>
                </c:pt>
                <c:pt idx="756">
                  <c:v>40644</c:v>
                </c:pt>
                <c:pt idx="757">
                  <c:v>40645</c:v>
                </c:pt>
                <c:pt idx="758">
                  <c:v>40646</c:v>
                </c:pt>
                <c:pt idx="759">
                  <c:v>40647</c:v>
                </c:pt>
                <c:pt idx="760">
                  <c:v>40648</c:v>
                </c:pt>
                <c:pt idx="761">
                  <c:v>40651</c:v>
                </c:pt>
                <c:pt idx="762">
                  <c:v>40652</c:v>
                </c:pt>
                <c:pt idx="763">
                  <c:v>40653</c:v>
                </c:pt>
                <c:pt idx="764">
                  <c:v>40654</c:v>
                </c:pt>
                <c:pt idx="765">
                  <c:v>40658</c:v>
                </c:pt>
                <c:pt idx="766">
                  <c:v>40659</c:v>
                </c:pt>
                <c:pt idx="767">
                  <c:v>40660</c:v>
                </c:pt>
                <c:pt idx="768">
                  <c:v>40661</c:v>
                </c:pt>
                <c:pt idx="769">
                  <c:v>40662</c:v>
                </c:pt>
                <c:pt idx="770">
                  <c:v>40665</c:v>
                </c:pt>
                <c:pt idx="771">
                  <c:v>40666</c:v>
                </c:pt>
                <c:pt idx="772">
                  <c:v>40667</c:v>
                </c:pt>
                <c:pt idx="773">
                  <c:v>40668</c:v>
                </c:pt>
                <c:pt idx="774">
                  <c:v>40669</c:v>
                </c:pt>
                <c:pt idx="775">
                  <c:v>40672</c:v>
                </c:pt>
                <c:pt idx="776">
                  <c:v>40673</c:v>
                </c:pt>
                <c:pt idx="777">
                  <c:v>40674</c:v>
                </c:pt>
                <c:pt idx="778">
                  <c:v>40675</c:v>
                </c:pt>
                <c:pt idx="779">
                  <c:v>40676</c:v>
                </c:pt>
                <c:pt idx="780">
                  <c:v>40679</c:v>
                </c:pt>
                <c:pt idx="781">
                  <c:v>40681</c:v>
                </c:pt>
                <c:pt idx="782">
                  <c:v>40682</c:v>
                </c:pt>
                <c:pt idx="783">
                  <c:v>40683</c:v>
                </c:pt>
                <c:pt idx="784">
                  <c:v>40686</c:v>
                </c:pt>
                <c:pt idx="785">
                  <c:v>40687</c:v>
                </c:pt>
                <c:pt idx="786">
                  <c:v>40688</c:v>
                </c:pt>
                <c:pt idx="787" formatCode="m/d/yyyy">
                  <c:v>40689</c:v>
                </c:pt>
                <c:pt idx="788" formatCode="m/d/yyyy">
                  <c:v>40690</c:v>
                </c:pt>
                <c:pt idx="789" formatCode="m/d/yyyy">
                  <c:v>40693</c:v>
                </c:pt>
                <c:pt idx="790" formatCode="m/d/yyyy">
                  <c:v>40694</c:v>
                </c:pt>
                <c:pt idx="791" formatCode="m/d/yyyy">
                  <c:v>40695</c:v>
                </c:pt>
                <c:pt idx="792" formatCode="m/d/yyyy">
                  <c:v>40697</c:v>
                </c:pt>
                <c:pt idx="793" formatCode="m/d/yyyy">
                  <c:v>40700</c:v>
                </c:pt>
                <c:pt idx="794" formatCode="m/d/yyyy">
                  <c:v>40701</c:v>
                </c:pt>
                <c:pt idx="795" formatCode="m/d/yyyy">
                  <c:v>40702</c:v>
                </c:pt>
                <c:pt idx="796" formatCode="m/d/yyyy">
                  <c:v>40703</c:v>
                </c:pt>
                <c:pt idx="797" formatCode="m/d/yyyy">
                  <c:v>40704</c:v>
                </c:pt>
                <c:pt idx="798" formatCode="m/d/yyyy">
                  <c:v>40707</c:v>
                </c:pt>
                <c:pt idx="799" formatCode="m/d/yyyy">
                  <c:v>40708</c:v>
                </c:pt>
                <c:pt idx="800" formatCode="m/d/yyyy">
                  <c:v>40709</c:v>
                </c:pt>
                <c:pt idx="801" formatCode="m/d/yyyy">
                  <c:v>40710</c:v>
                </c:pt>
                <c:pt idx="802" formatCode="m/d/yyyy">
                  <c:v>40711</c:v>
                </c:pt>
                <c:pt idx="803" formatCode="m/d/yyyy">
                  <c:v>40714</c:v>
                </c:pt>
                <c:pt idx="804" formatCode="m/d/yyyy">
                  <c:v>40715</c:v>
                </c:pt>
                <c:pt idx="805" formatCode="m/d/yyyy">
                  <c:v>40716</c:v>
                </c:pt>
                <c:pt idx="806" formatCode="m/d/yyyy">
                  <c:v>40717</c:v>
                </c:pt>
                <c:pt idx="807" formatCode="m/d/yyyy">
                  <c:v>40718</c:v>
                </c:pt>
                <c:pt idx="808" formatCode="m/d/yyyy">
                  <c:v>40721</c:v>
                </c:pt>
                <c:pt idx="809" formatCode="m/d/yyyy">
                  <c:v>40722</c:v>
                </c:pt>
                <c:pt idx="810" formatCode="m/d/yyyy">
                  <c:v>40724</c:v>
                </c:pt>
                <c:pt idx="811" formatCode="m/d/yyyy">
                  <c:v>40725</c:v>
                </c:pt>
                <c:pt idx="812" formatCode="m/d/yyyy">
                  <c:v>40728</c:v>
                </c:pt>
                <c:pt idx="813" formatCode="m/d/yyyy">
                  <c:v>40729</c:v>
                </c:pt>
                <c:pt idx="814" formatCode="m/d/yyyy">
                  <c:v>40730</c:v>
                </c:pt>
                <c:pt idx="815" formatCode="m/d/yyyy">
                  <c:v>40731</c:v>
                </c:pt>
                <c:pt idx="816" formatCode="m/d/yyyy">
                  <c:v>40732</c:v>
                </c:pt>
                <c:pt idx="817" formatCode="m/d/yyyy">
                  <c:v>40735</c:v>
                </c:pt>
                <c:pt idx="818" formatCode="m/d/yyyy">
                  <c:v>40736</c:v>
                </c:pt>
                <c:pt idx="819" formatCode="m/d/yyyy">
                  <c:v>40737</c:v>
                </c:pt>
                <c:pt idx="820" formatCode="m/d/yyyy">
                  <c:v>40738</c:v>
                </c:pt>
                <c:pt idx="821" formatCode="m/d/yyyy">
                  <c:v>40739</c:v>
                </c:pt>
                <c:pt idx="822" formatCode="m/d/yyyy">
                  <c:v>40742</c:v>
                </c:pt>
                <c:pt idx="823" formatCode="m/d/yyyy">
                  <c:v>40743</c:v>
                </c:pt>
                <c:pt idx="824" formatCode="m/d/yyyy">
                  <c:v>40744</c:v>
                </c:pt>
                <c:pt idx="825" formatCode="m/d/yyyy">
                  <c:v>40745</c:v>
                </c:pt>
                <c:pt idx="826" formatCode="m/d/yyyy">
                  <c:v>40746</c:v>
                </c:pt>
                <c:pt idx="827" formatCode="m/d/yyyy">
                  <c:v>40749</c:v>
                </c:pt>
                <c:pt idx="828" formatCode="m/d/yyyy">
                  <c:v>40750</c:v>
                </c:pt>
                <c:pt idx="829" formatCode="m/d/yyyy">
                  <c:v>40751</c:v>
                </c:pt>
                <c:pt idx="830" formatCode="m/d/yyyy">
                  <c:v>40752</c:v>
                </c:pt>
                <c:pt idx="831" formatCode="m/d/yyyy">
                  <c:v>40753</c:v>
                </c:pt>
                <c:pt idx="832" formatCode="m/d/yyyy">
                  <c:v>40756</c:v>
                </c:pt>
                <c:pt idx="833" formatCode="m/d/yyyy">
                  <c:v>40757</c:v>
                </c:pt>
                <c:pt idx="834" formatCode="m/d/yyyy">
                  <c:v>40758</c:v>
                </c:pt>
                <c:pt idx="835" formatCode="m/d/yyyy">
                  <c:v>40759</c:v>
                </c:pt>
                <c:pt idx="836" formatCode="m/d/yyyy">
                  <c:v>40760</c:v>
                </c:pt>
                <c:pt idx="837" formatCode="m/d/yyyy">
                  <c:v>40763</c:v>
                </c:pt>
                <c:pt idx="838" formatCode="m/d/yyyy">
                  <c:v>40764</c:v>
                </c:pt>
                <c:pt idx="839" formatCode="m/d/yyyy">
                  <c:v>40765</c:v>
                </c:pt>
                <c:pt idx="840" formatCode="m/d/yyyy">
                  <c:v>40766</c:v>
                </c:pt>
                <c:pt idx="841" formatCode="m/d/yyyy">
                  <c:v>40767</c:v>
                </c:pt>
                <c:pt idx="842" formatCode="m/d/yyyy">
                  <c:v>40770</c:v>
                </c:pt>
                <c:pt idx="843" formatCode="m/d/yyyy">
                  <c:v>40771</c:v>
                </c:pt>
                <c:pt idx="844" formatCode="m/d/yyyy">
                  <c:v>40773</c:v>
                </c:pt>
                <c:pt idx="845" formatCode="m/d/yyyy">
                  <c:v>40774</c:v>
                </c:pt>
                <c:pt idx="846" formatCode="m/d/yyyy">
                  <c:v>40777</c:v>
                </c:pt>
                <c:pt idx="847" formatCode="m/d/yyyy">
                  <c:v>40778</c:v>
                </c:pt>
                <c:pt idx="848" formatCode="m/d/yyyy">
                  <c:v>40779</c:v>
                </c:pt>
                <c:pt idx="849" formatCode="m/d/yyyy">
                  <c:v>40780</c:v>
                </c:pt>
                <c:pt idx="850" formatCode="m/d/yyyy">
                  <c:v>40781</c:v>
                </c:pt>
                <c:pt idx="851" formatCode="m/d/yyyy">
                  <c:v>40788</c:v>
                </c:pt>
                <c:pt idx="852" formatCode="m/d/yyyy">
                  <c:v>40791</c:v>
                </c:pt>
                <c:pt idx="853" formatCode="m/d/yyyy">
                  <c:v>40792</c:v>
                </c:pt>
                <c:pt idx="854" formatCode="m/d/yyyy">
                  <c:v>40793</c:v>
                </c:pt>
                <c:pt idx="855" formatCode="m/d/yyyy">
                  <c:v>40794</c:v>
                </c:pt>
                <c:pt idx="856" formatCode="m/d/yyyy">
                  <c:v>40795</c:v>
                </c:pt>
                <c:pt idx="857" formatCode="m/d/yyyy">
                  <c:v>40798</c:v>
                </c:pt>
                <c:pt idx="858" formatCode="m/d/yyyy">
                  <c:v>40799</c:v>
                </c:pt>
                <c:pt idx="859" formatCode="m/d/yyyy">
                  <c:v>40800</c:v>
                </c:pt>
                <c:pt idx="860" formatCode="m/d/yyyy">
                  <c:v>40801</c:v>
                </c:pt>
                <c:pt idx="861" formatCode="m/d/yyyy">
                  <c:v>40802</c:v>
                </c:pt>
                <c:pt idx="862" formatCode="m/d/yyyy">
                  <c:v>40805</c:v>
                </c:pt>
                <c:pt idx="863" formatCode="m/d/yyyy">
                  <c:v>40806</c:v>
                </c:pt>
                <c:pt idx="864" formatCode="m/d/yyyy">
                  <c:v>40807</c:v>
                </c:pt>
                <c:pt idx="865" formatCode="m/d/yyyy">
                  <c:v>40808</c:v>
                </c:pt>
                <c:pt idx="866" formatCode="m/d/yyyy">
                  <c:v>40809</c:v>
                </c:pt>
                <c:pt idx="867" formatCode="m/d/yyyy">
                  <c:v>40812</c:v>
                </c:pt>
                <c:pt idx="868" formatCode="m/d/yyyy">
                  <c:v>40813</c:v>
                </c:pt>
                <c:pt idx="869" formatCode="m/d/yyyy">
                  <c:v>40814</c:v>
                </c:pt>
                <c:pt idx="870" formatCode="m/d/yyyy">
                  <c:v>40815</c:v>
                </c:pt>
                <c:pt idx="871" formatCode="m/d/yyyy">
                  <c:v>40816</c:v>
                </c:pt>
                <c:pt idx="872" formatCode="m/d/yyyy">
                  <c:v>40819</c:v>
                </c:pt>
                <c:pt idx="873" formatCode="m/d/yyyy">
                  <c:v>40820</c:v>
                </c:pt>
                <c:pt idx="874" formatCode="m/d/yyyy">
                  <c:v>40821</c:v>
                </c:pt>
                <c:pt idx="875" formatCode="m/d/yyyy">
                  <c:v>40822</c:v>
                </c:pt>
                <c:pt idx="876" formatCode="m/d/yyyy">
                  <c:v>40823</c:v>
                </c:pt>
                <c:pt idx="877" formatCode="m/d/yyyy">
                  <c:v>40826</c:v>
                </c:pt>
                <c:pt idx="878" formatCode="m/d/yyyy">
                  <c:v>40827</c:v>
                </c:pt>
                <c:pt idx="879" formatCode="m/d/yyyy">
                  <c:v>40828</c:v>
                </c:pt>
                <c:pt idx="880" formatCode="m/d/yyyy">
                  <c:v>40829</c:v>
                </c:pt>
                <c:pt idx="881" formatCode="m/d/yyyy">
                  <c:v>40830</c:v>
                </c:pt>
                <c:pt idx="882" formatCode="m/d/yyyy">
                  <c:v>40833</c:v>
                </c:pt>
                <c:pt idx="883" formatCode="m/d/yyyy">
                  <c:v>40834</c:v>
                </c:pt>
                <c:pt idx="884" formatCode="m/d/yyyy">
                  <c:v>40835</c:v>
                </c:pt>
                <c:pt idx="885" formatCode="m/d/yyyy">
                  <c:v>40836</c:v>
                </c:pt>
                <c:pt idx="886" formatCode="m/d/yyyy">
                  <c:v>40837</c:v>
                </c:pt>
                <c:pt idx="887" formatCode="m/d/yyyy">
                  <c:v>40840</c:v>
                </c:pt>
                <c:pt idx="888" formatCode="m/d/yyyy">
                  <c:v>40841</c:v>
                </c:pt>
                <c:pt idx="889" formatCode="m/d/yyyy">
                  <c:v>40842</c:v>
                </c:pt>
                <c:pt idx="890" formatCode="m/d/yyyy">
                  <c:v>40843</c:v>
                </c:pt>
                <c:pt idx="891" formatCode="m/d/yyyy">
                  <c:v>40844</c:v>
                </c:pt>
                <c:pt idx="892" formatCode="m/d/yyyy">
                  <c:v>40847</c:v>
                </c:pt>
                <c:pt idx="893" formatCode="m/d/yyyy">
                  <c:v>40848</c:v>
                </c:pt>
                <c:pt idx="894" formatCode="m/d/yyyy">
                  <c:v>40849</c:v>
                </c:pt>
                <c:pt idx="895" formatCode="m/d/yyyy">
                  <c:v>40850</c:v>
                </c:pt>
                <c:pt idx="896" formatCode="m/d/yyyy">
                  <c:v>40851</c:v>
                </c:pt>
                <c:pt idx="897" formatCode="m/d/yyyy">
                  <c:v>40854</c:v>
                </c:pt>
                <c:pt idx="898" formatCode="m/d/yyyy">
                  <c:v>40855</c:v>
                </c:pt>
                <c:pt idx="899" formatCode="m/d/yyyy">
                  <c:v>40856</c:v>
                </c:pt>
                <c:pt idx="900" formatCode="m/d/yyyy">
                  <c:v>40857</c:v>
                </c:pt>
                <c:pt idx="901" formatCode="m/d/yyyy">
                  <c:v>40858</c:v>
                </c:pt>
                <c:pt idx="902" formatCode="m/d/yyyy">
                  <c:v>40861</c:v>
                </c:pt>
                <c:pt idx="903" formatCode="m/d/yyyy">
                  <c:v>40862</c:v>
                </c:pt>
                <c:pt idx="904" formatCode="m/d/yyyy">
                  <c:v>40863</c:v>
                </c:pt>
                <c:pt idx="905" formatCode="m/d/yyyy">
                  <c:v>40864</c:v>
                </c:pt>
                <c:pt idx="906" formatCode="m/d/yyyy">
                  <c:v>40865</c:v>
                </c:pt>
                <c:pt idx="907" formatCode="m/d/yyyy">
                  <c:v>40868</c:v>
                </c:pt>
                <c:pt idx="908" formatCode="m/d/yyyy">
                  <c:v>40869</c:v>
                </c:pt>
                <c:pt idx="909" formatCode="m/d/yyyy">
                  <c:v>40870</c:v>
                </c:pt>
                <c:pt idx="910" formatCode="m/d/yyyy">
                  <c:v>40872</c:v>
                </c:pt>
                <c:pt idx="911" formatCode="m/d/yyyy">
                  <c:v>40875</c:v>
                </c:pt>
                <c:pt idx="912" formatCode="m/d/yyyy">
                  <c:v>40876</c:v>
                </c:pt>
                <c:pt idx="913" formatCode="m/d/yyyy">
                  <c:v>40877</c:v>
                </c:pt>
                <c:pt idx="914" formatCode="m/d/yyyy">
                  <c:v>40878</c:v>
                </c:pt>
                <c:pt idx="915" formatCode="m/d/yyyy">
                  <c:v>40879</c:v>
                </c:pt>
                <c:pt idx="916" formatCode="m/d/yyyy">
                  <c:v>40882</c:v>
                </c:pt>
                <c:pt idx="917" formatCode="m/d/yyyy">
                  <c:v>40883</c:v>
                </c:pt>
                <c:pt idx="918" formatCode="m/d/yyyy">
                  <c:v>40884</c:v>
                </c:pt>
                <c:pt idx="919" formatCode="m/d/yyyy">
                  <c:v>40885</c:v>
                </c:pt>
                <c:pt idx="920" formatCode="m/d/yyyy">
                  <c:v>40886</c:v>
                </c:pt>
                <c:pt idx="921" formatCode="m/d/yyyy">
                  <c:v>40889</c:v>
                </c:pt>
                <c:pt idx="922" formatCode="m/d/yyyy">
                  <c:v>40890</c:v>
                </c:pt>
                <c:pt idx="923" formatCode="m/d/yyyy">
                  <c:v>40891</c:v>
                </c:pt>
                <c:pt idx="924" formatCode="m/d/yyyy">
                  <c:v>40892</c:v>
                </c:pt>
                <c:pt idx="925" formatCode="m/d/yyyy">
                  <c:v>40893</c:v>
                </c:pt>
                <c:pt idx="926" formatCode="m/d/yyyy">
                  <c:v>40896</c:v>
                </c:pt>
                <c:pt idx="927" formatCode="m/d/yyyy">
                  <c:v>40897</c:v>
                </c:pt>
                <c:pt idx="928" formatCode="m/d/yyyy">
                  <c:v>40898</c:v>
                </c:pt>
                <c:pt idx="929" formatCode="m/d/yyyy">
                  <c:v>40899</c:v>
                </c:pt>
                <c:pt idx="930" formatCode="m/d/yyyy">
                  <c:v>40900</c:v>
                </c:pt>
                <c:pt idx="931" formatCode="m/d/yyyy">
                  <c:v>40904</c:v>
                </c:pt>
                <c:pt idx="932" formatCode="m/d/yyyy">
                  <c:v>40905</c:v>
                </c:pt>
                <c:pt idx="933" formatCode="m/d/yyyy">
                  <c:v>40906</c:v>
                </c:pt>
                <c:pt idx="934" formatCode="m/d/yyyy">
                  <c:v>40907</c:v>
                </c:pt>
                <c:pt idx="935" formatCode="m/d/yyyy">
                  <c:v>40911</c:v>
                </c:pt>
                <c:pt idx="936" formatCode="m/d/yyyy">
                  <c:v>40912</c:v>
                </c:pt>
                <c:pt idx="937" formatCode="m/d/yyyy">
                  <c:v>40913</c:v>
                </c:pt>
                <c:pt idx="938" formatCode="m/d/yyyy">
                  <c:v>40914</c:v>
                </c:pt>
                <c:pt idx="939" formatCode="m/d/yyyy">
                  <c:v>40917</c:v>
                </c:pt>
                <c:pt idx="940" formatCode="m/d/yyyy">
                  <c:v>40918</c:v>
                </c:pt>
                <c:pt idx="941" formatCode="m/d/yyyy">
                  <c:v>40919</c:v>
                </c:pt>
                <c:pt idx="942" formatCode="m/d/yyyy">
                  <c:v>40920</c:v>
                </c:pt>
                <c:pt idx="943" formatCode="m/d/yyyy">
                  <c:v>40921</c:v>
                </c:pt>
                <c:pt idx="944" formatCode="m/d/yyyy">
                  <c:v>40924</c:v>
                </c:pt>
                <c:pt idx="945" formatCode="m/d/yyyy">
                  <c:v>40925</c:v>
                </c:pt>
                <c:pt idx="946" formatCode="m/d/yyyy">
                  <c:v>40926</c:v>
                </c:pt>
                <c:pt idx="947" formatCode="m/d/yyyy">
                  <c:v>40927</c:v>
                </c:pt>
                <c:pt idx="948" formatCode="m/d/yyyy">
                  <c:v>40928</c:v>
                </c:pt>
                <c:pt idx="949" formatCode="m/d/yyyy">
                  <c:v>40932</c:v>
                </c:pt>
                <c:pt idx="950" formatCode="m/d/yyyy">
                  <c:v>40933</c:v>
                </c:pt>
                <c:pt idx="951" formatCode="m/d/yyyy">
                  <c:v>40934</c:v>
                </c:pt>
                <c:pt idx="952" formatCode="m/d/yyyy">
                  <c:v>40935</c:v>
                </c:pt>
                <c:pt idx="953" formatCode="m/d/yyyy">
                  <c:v>40938</c:v>
                </c:pt>
                <c:pt idx="954" formatCode="m/d/yyyy">
                  <c:v>40939</c:v>
                </c:pt>
                <c:pt idx="955" formatCode="m/d/yyyy">
                  <c:v>40940</c:v>
                </c:pt>
                <c:pt idx="956" formatCode="m/d/yyyy">
                  <c:v>40941</c:v>
                </c:pt>
                <c:pt idx="957" formatCode="m/d/yyyy">
                  <c:v>40942</c:v>
                </c:pt>
                <c:pt idx="958" formatCode="m/d/yyyy">
                  <c:v>40945</c:v>
                </c:pt>
                <c:pt idx="959" formatCode="m/d/yyyy">
                  <c:v>40946</c:v>
                </c:pt>
                <c:pt idx="960" formatCode="m/d/yyyy">
                  <c:v>40947</c:v>
                </c:pt>
                <c:pt idx="961" formatCode="m/d/yyyy">
                  <c:v>40948</c:v>
                </c:pt>
                <c:pt idx="962" formatCode="m/d/yyyy">
                  <c:v>40949</c:v>
                </c:pt>
                <c:pt idx="963" formatCode="m/d/yyyy">
                  <c:v>40952</c:v>
                </c:pt>
                <c:pt idx="964" formatCode="m/d/yyyy">
                  <c:v>40953</c:v>
                </c:pt>
                <c:pt idx="965" formatCode="m/d/yyyy">
                  <c:v>40954</c:v>
                </c:pt>
                <c:pt idx="966" formatCode="m/d/yyyy">
                  <c:v>40955</c:v>
                </c:pt>
                <c:pt idx="967" formatCode="m/d/yyyy">
                  <c:v>40956</c:v>
                </c:pt>
                <c:pt idx="968" formatCode="m/d/yyyy">
                  <c:v>40960</c:v>
                </c:pt>
                <c:pt idx="969" formatCode="m/d/yyyy">
                  <c:v>40961</c:v>
                </c:pt>
                <c:pt idx="970" formatCode="m/d/yyyy">
                  <c:v>40962</c:v>
                </c:pt>
                <c:pt idx="971" formatCode="m/d/yyyy">
                  <c:v>40963</c:v>
                </c:pt>
                <c:pt idx="972" formatCode="m/d/yyyy">
                  <c:v>40966</c:v>
                </c:pt>
                <c:pt idx="973" formatCode="m/d/yyyy">
                  <c:v>40967</c:v>
                </c:pt>
                <c:pt idx="974" formatCode="m/d/yyyy">
                  <c:v>40968</c:v>
                </c:pt>
                <c:pt idx="975" formatCode="m/d/yyyy">
                  <c:v>40969</c:v>
                </c:pt>
                <c:pt idx="976" formatCode="m/d/yyyy">
                  <c:v>40970</c:v>
                </c:pt>
                <c:pt idx="977" formatCode="m/d/yyyy">
                  <c:v>40973</c:v>
                </c:pt>
                <c:pt idx="978" formatCode="m/d/yyyy">
                  <c:v>40974</c:v>
                </c:pt>
                <c:pt idx="979" formatCode="m/d/yyyy">
                  <c:v>40975</c:v>
                </c:pt>
                <c:pt idx="980" formatCode="m/d/yyyy">
                  <c:v>40976</c:v>
                </c:pt>
                <c:pt idx="981" formatCode="m/d/yyyy">
                  <c:v>40977</c:v>
                </c:pt>
                <c:pt idx="982" formatCode="m/d/yyyy">
                  <c:v>40980</c:v>
                </c:pt>
                <c:pt idx="983" formatCode="m/d/yyyy">
                  <c:v>40981</c:v>
                </c:pt>
                <c:pt idx="984" formatCode="m/d/yyyy">
                  <c:v>40982</c:v>
                </c:pt>
                <c:pt idx="985" formatCode="m/d/yyyy">
                  <c:v>40983</c:v>
                </c:pt>
                <c:pt idx="986" formatCode="m/d/yyyy">
                  <c:v>40984</c:v>
                </c:pt>
                <c:pt idx="987" formatCode="m/d/yyyy">
                  <c:v>40987</c:v>
                </c:pt>
                <c:pt idx="988" formatCode="m/d/yyyy">
                  <c:v>40988</c:v>
                </c:pt>
                <c:pt idx="989" formatCode="m/d/yyyy">
                  <c:v>40989</c:v>
                </c:pt>
                <c:pt idx="990" formatCode="m/d/yyyy">
                  <c:v>40990</c:v>
                </c:pt>
                <c:pt idx="991" formatCode="m/d/yyyy">
                  <c:v>40994</c:v>
                </c:pt>
                <c:pt idx="992" formatCode="m/d/yyyy">
                  <c:v>40995</c:v>
                </c:pt>
                <c:pt idx="993" formatCode="m/d/yyyy">
                  <c:v>40996</c:v>
                </c:pt>
                <c:pt idx="994" formatCode="m/d/yyyy">
                  <c:v>40997</c:v>
                </c:pt>
                <c:pt idx="995" formatCode="m/d/yyyy">
                  <c:v>40998</c:v>
                </c:pt>
                <c:pt idx="996" formatCode="m/d/yyyy">
                  <c:v>41001</c:v>
                </c:pt>
                <c:pt idx="997" formatCode="m/d/yyyy">
                  <c:v>41002</c:v>
                </c:pt>
                <c:pt idx="998" formatCode="m/d/yyyy">
                  <c:v>41003</c:v>
                </c:pt>
                <c:pt idx="999" formatCode="m/d/yyyy">
                  <c:v>41004</c:v>
                </c:pt>
                <c:pt idx="1000" formatCode="m/d/yyyy">
                  <c:v>41008</c:v>
                </c:pt>
                <c:pt idx="1001" formatCode="m/d/yyyy">
                  <c:v>41009</c:v>
                </c:pt>
                <c:pt idx="1002" formatCode="m/d/yyyy">
                  <c:v>41010</c:v>
                </c:pt>
                <c:pt idx="1003" formatCode="m/d/yyyy">
                  <c:v>41011</c:v>
                </c:pt>
                <c:pt idx="1004" formatCode="m/d/yyyy">
                  <c:v>41012</c:v>
                </c:pt>
                <c:pt idx="1005" formatCode="m/d/yyyy">
                  <c:v>41015</c:v>
                </c:pt>
                <c:pt idx="1006" formatCode="m/d/yyyy">
                  <c:v>41016</c:v>
                </c:pt>
                <c:pt idx="1007" formatCode="m/d/yyyy">
                  <c:v>41017</c:v>
                </c:pt>
                <c:pt idx="1008" formatCode="m/d/yyyy">
                  <c:v>41018</c:v>
                </c:pt>
                <c:pt idx="1009" formatCode="m/d/yyyy">
                  <c:v>41019</c:v>
                </c:pt>
                <c:pt idx="1010" formatCode="m/d/yyyy">
                  <c:v>41022</c:v>
                </c:pt>
                <c:pt idx="1011" formatCode="m/d/yyyy">
                  <c:v>41023</c:v>
                </c:pt>
                <c:pt idx="1012" formatCode="m/d/yyyy">
                  <c:v>41024</c:v>
                </c:pt>
                <c:pt idx="1013" formatCode="m/d/yyyy">
                  <c:v>41025</c:v>
                </c:pt>
                <c:pt idx="1014" formatCode="m/d/yyyy">
                  <c:v>41026</c:v>
                </c:pt>
                <c:pt idx="1015" formatCode="m/d/yyyy">
                  <c:v>41029</c:v>
                </c:pt>
                <c:pt idx="1016" formatCode="m/d/yyyy">
                  <c:v>41030</c:v>
                </c:pt>
                <c:pt idx="1017" formatCode="m/d/yyyy">
                  <c:v>41031</c:v>
                </c:pt>
                <c:pt idx="1018" formatCode="m/d/yyyy">
                  <c:v>41032</c:v>
                </c:pt>
                <c:pt idx="1019" formatCode="m/d/yyyy">
                  <c:v>41033</c:v>
                </c:pt>
                <c:pt idx="1020" formatCode="m/d/yyyy">
                  <c:v>41036</c:v>
                </c:pt>
                <c:pt idx="1021" formatCode="m/d/yyyy">
                  <c:v>41037</c:v>
                </c:pt>
                <c:pt idx="1022" formatCode="m/d/yyyy">
                  <c:v>41038</c:v>
                </c:pt>
                <c:pt idx="1023" formatCode="m/d/yyyy">
                  <c:v>41039</c:v>
                </c:pt>
                <c:pt idx="1024" formatCode="m/d/yyyy">
                  <c:v>41040</c:v>
                </c:pt>
                <c:pt idx="1025" formatCode="m/d/yyyy">
                  <c:v>41043</c:v>
                </c:pt>
                <c:pt idx="1026" formatCode="m/d/yyyy">
                  <c:v>41044</c:v>
                </c:pt>
                <c:pt idx="1027" formatCode="m/d/yyyy">
                  <c:v>41045</c:v>
                </c:pt>
                <c:pt idx="1028" formatCode="m/d/yyyy">
                  <c:v>41050</c:v>
                </c:pt>
                <c:pt idx="1029" formatCode="m/d/yyyy">
                  <c:v>41051</c:v>
                </c:pt>
                <c:pt idx="1030" formatCode="m/d/yyyy">
                  <c:v>41052</c:v>
                </c:pt>
                <c:pt idx="1031" formatCode="m/d/yyyy">
                  <c:v>41053</c:v>
                </c:pt>
                <c:pt idx="1032" formatCode="m/d/yyyy">
                  <c:v>41054</c:v>
                </c:pt>
                <c:pt idx="1033" formatCode="m/d/yyyy">
                  <c:v>41057</c:v>
                </c:pt>
                <c:pt idx="1034" formatCode="m/d/yyyy">
                  <c:v>41058</c:v>
                </c:pt>
                <c:pt idx="1035" formatCode="m/d/yyyy">
                  <c:v>41059</c:v>
                </c:pt>
                <c:pt idx="1036" formatCode="m/d/yyyy">
                  <c:v>41060</c:v>
                </c:pt>
                <c:pt idx="1037" formatCode="m/d/yyyy">
                  <c:v>41061</c:v>
                </c:pt>
                <c:pt idx="1038" formatCode="m/d/yyyy">
                  <c:v>41064</c:v>
                </c:pt>
                <c:pt idx="1039" formatCode="m/d/yyyy">
                  <c:v>41065</c:v>
                </c:pt>
                <c:pt idx="1040" formatCode="m/d/yyyy">
                  <c:v>41066</c:v>
                </c:pt>
                <c:pt idx="1041" formatCode="m/d/yyyy">
                  <c:v>41067</c:v>
                </c:pt>
                <c:pt idx="1042" formatCode="m/d/yyyy">
                  <c:v>41068</c:v>
                </c:pt>
                <c:pt idx="1043" formatCode="m/d/yyyy">
                  <c:v>41071</c:v>
                </c:pt>
                <c:pt idx="1044" formatCode="m/d/yyyy">
                  <c:v>41072</c:v>
                </c:pt>
                <c:pt idx="1045" formatCode="m/d/yyyy">
                  <c:v>41073</c:v>
                </c:pt>
                <c:pt idx="1046" formatCode="m/d/yyyy">
                  <c:v>41074</c:v>
                </c:pt>
                <c:pt idx="1047" formatCode="m/d/yyyy">
                  <c:v>41075</c:v>
                </c:pt>
                <c:pt idx="1048" formatCode="m/d/yyyy">
                  <c:v>41078</c:v>
                </c:pt>
                <c:pt idx="1049" formatCode="m/d/yyyy">
                  <c:v>41079</c:v>
                </c:pt>
                <c:pt idx="1050" formatCode="m/d/yyyy">
                  <c:v>41080</c:v>
                </c:pt>
                <c:pt idx="1051" formatCode="m/d/yyyy">
                  <c:v>41081</c:v>
                </c:pt>
                <c:pt idx="1052" formatCode="m/d/yyyy">
                  <c:v>41082</c:v>
                </c:pt>
                <c:pt idx="1053" formatCode="m/d/yyyy">
                  <c:v>41085</c:v>
                </c:pt>
                <c:pt idx="1054" formatCode="m/d/yyyy">
                  <c:v>41086</c:v>
                </c:pt>
                <c:pt idx="1055" formatCode="m/d/yyyy">
                  <c:v>41087</c:v>
                </c:pt>
                <c:pt idx="1056" formatCode="m/d/yyyy">
                  <c:v>41088</c:v>
                </c:pt>
                <c:pt idx="1057" formatCode="m/d/yyyy">
                  <c:v>41089</c:v>
                </c:pt>
                <c:pt idx="1058" formatCode="m/d/yyyy">
                  <c:v>41092</c:v>
                </c:pt>
                <c:pt idx="1059" formatCode="m/d/yyyy">
                  <c:v>41093</c:v>
                </c:pt>
                <c:pt idx="1060" formatCode="m/d/yyyy">
                  <c:v>41094</c:v>
                </c:pt>
                <c:pt idx="1061" formatCode="m/d/yyyy">
                  <c:v>41095</c:v>
                </c:pt>
                <c:pt idx="1062" formatCode="m/d/yyyy">
                  <c:v>41096</c:v>
                </c:pt>
                <c:pt idx="1063" formatCode="m/d/yyyy">
                  <c:v>41099</c:v>
                </c:pt>
                <c:pt idx="1064" formatCode="m/d/yyyy">
                  <c:v>41100</c:v>
                </c:pt>
                <c:pt idx="1065" formatCode="m/d/yyyy">
                  <c:v>41101</c:v>
                </c:pt>
                <c:pt idx="1066" formatCode="m/d/yyyy">
                  <c:v>41102</c:v>
                </c:pt>
                <c:pt idx="1067" formatCode="m/d/yyyy">
                  <c:v>41103</c:v>
                </c:pt>
                <c:pt idx="1068" formatCode="m/d/yyyy">
                  <c:v>41106</c:v>
                </c:pt>
                <c:pt idx="1069" formatCode="m/d/yyyy">
                  <c:v>41107</c:v>
                </c:pt>
                <c:pt idx="1070" formatCode="m/d/yyyy">
                  <c:v>41108</c:v>
                </c:pt>
                <c:pt idx="1071" formatCode="m/d/yyyy">
                  <c:v>41109</c:v>
                </c:pt>
                <c:pt idx="1072" formatCode="m/d/yyyy">
                  <c:v>41110</c:v>
                </c:pt>
                <c:pt idx="1073" formatCode="m/d/yyyy">
                  <c:v>41113</c:v>
                </c:pt>
                <c:pt idx="1074" formatCode="m/d/yyyy">
                  <c:v>41114</c:v>
                </c:pt>
                <c:pt idx="1075" formatCode="m/d/yyyy">
                  <c:v>41115</c:v>
                </c:pt>
                <c:pt idx="1076" formatCode="m/d/yyyy">
                  <c:v>41116</c:v>
                </c:pt>
                <c:pt idx="1077" formatCode="m/d/yyyy">
                  <c:v>41117</c:v>
                </c:pt>
                <c:pt idx="1078" formatCode="m/d/yyyy">
                  <c:v>41120</c:v>
                </c:pt>
                <c:pt idx="1079" formatCode="m/d/yyyy">
                  <c:v>41121</c:v>
                </c:pt>
                <c:pt idx="1080" formatCode="m/d/yyyy">
                  <c:v>41122</c:v>
                </c:pt>
                <c:pt idx="1081" formatCode="m/d/yyyy">
                  <c:v>41123</c:v>
                </c:pt>
                <c:pt idx="1082" formatCode="m/d/yyyy">
                  <c:v>41124</c:v>
                </c:pt>
                <c:pt idx="1083" formatCode="m/d/yyyy">
                  <c:v>41127</c:v>
                </c:pt>
                <c:pt idx="1084" formatCode="m/d/yyyy">
                  <c:v>41128</c:v>
                </c:pt>
                <c:pt idx="1085" formatCode="m/d/yyyy">
                  <c:v>41129</c:v>
                </c:pt>
                <c:pt idx="1086" formatCode="m/d/yyyy">
                  <c:v>41130</c:v>
                </c:pt>
                <c:pt idx="1087" formatCode="m/d/yyyy">
                  <c:v>41131</c:v>
                </c:pt>
                <c:pt idx="1088" formatCode="m/d/yyyy">
                  <c:v>41134</c:v>
                </c:pt>
                <c:pt idx="1089" formatCode="m/d/yyyy">
                  <c:v>41135</c:v>
                </c:pt>
                <c:pt idx="1090" formatCode="m/d/yyyy">
                  <c:v>41136</c:v>
                </c:pt>
                <c:pt idx="1091" formatCode="m/d/yyyy">
                  <c:v>41137</c:v>
                </c:pt>
                <c:pt idx="1092" formatCode="m/d/yyyy">
                  <c:v>41144</c:v>
                </c:pt>
                <c:pt idx="1093" formatCode="m/d/yyyy">
                  <c:v>41145</c:v>
                </c:pt>
                <c:pt idx="1094" formatCode="m/d/yyyy">
                  <c:v>41148</c:v>
                </c:pt>
                <c:pt idx="1095" formatCode="m/d/yyyy">
                  <c:v>41149</c:v>
                </c:pt>
                <c:pt idx="1096" formatCode="m/d/yyyy">
                  <c:v>41150</c:v>
                </c:pt>
                <c:pt idx="1097" formatCode="m/d/yyyy">
                  <c:v>41151</c:v>
                </c:pt>
                <c:pt idx="1098" formatCode="m/d/yyyy">
                  <c:v>41152</c:v>
                </c:pt>
                <c:pt idx="1099" formatCode="m/d/yyyy">
                  <c:v>41155</c:v>
                </c:pt>
                <c:pt idx="1100" formatCode="m/d/yyyy">
                  <c:v>41156</c:v>
                </c:pt>
                <c:pt idx="1101" formatCode="m/d/yyyy">
                  <c:v>41157</c:v>
                </c:pt>
                <c:pt idx="1102" formatCode="m/d/yyyy">
                  <c:v>41158</c:v>
                </c:pt>
                <c:pt idx="1103" formatCode="m/d/yyyy">
                  <c:v>41159</c:v>
                </c:pt>
                <c:pt idx="1104" formatCode="m/d/yyyy">
                  <c:v>41162</c:v>
                </c:pt>
                <c:pt idx="1105" formatCode="m/d/yyyy">
                  <c:v>41163</c:v>
                </c:pt>
                <c:pt idx="1106" formatCode="m/d/yyyy">
                  <c:v>41164</c:v>
                </c:pt>
                <c:pt idx="1107" formatCode="m/d/yyyy">
                  <c:v>41165</c:v>
                </c:pt>
                <c:pt idx="1108" formatCode="m/d/yyyy">
                  <c:v>41166</c:v>
                </c:pt>
                <c:pt idx="1109" formatCode="m/d/yyyy">
                  <c:v>41169</c:v>
                </c:pt>
                <c:pt idx="1110" formatCode="m/d/yyyy">
                  <c:v>41170</c:v>
                </c:pt>
                <c:pt idx="1111" formatCode="m/d/yyyy">
                  <c:v>41171</c:v>
                </c:pt>
                <c:pt idx="1112" formatCode="m/d/yyyy">
                  <c:v>41172</c:v>
                </c:pt>
                <c:pt idx="1113" formatCode="m/d/yyyy">
                  <c:v>41173</c:v>
                </c:pt>
                <c:pt idx="1114" formatCode="m/d/yyyy">
                  <c:v>41176</c:v>
                </c:pt>
                <c:pt idx="1115" formatCode="m/d/yyyy">
                  <c:v>41177</c:v>
                </c:pt>
                <c:pt idx="1116" formatCode="m/d/yyyy">
                  <c:v>41178</c:v>
                </c:pt>
                <c:pt idx="1117" formatCode="m/d/yyyy">
                  <c:v>41179</c:v>
                </c:pt>
                <c:pt idx="1118" formatCode="m/d/yyyy">
                  <c:v>41180</c:v>
                </c:pt>
                <c:pt idx="1119" formatCode="m/d/yyyy">
                  <c:v>41183</c:v>
                </c:pt>
                <c:pt idx="1120" formatCode="m/d/yyyy">
                  <c:v>41184</c:v>
                </c:pt>
                <c:pt idx="1121" formatCode="m/d/yyyy">
                  <c:v>41185</c:v>
                </c:pt>
                <c:pt idx="1122" formatCode="m/d/yyyy">
                  <c:v>41186</c:v>
                </c:pt>
                <c:pt idx="1123" formatCode="m/d/yyyy">
                  <c:v>41187</c:v>
                </c:pt>
                <c:pt idx="1124" formatCode="m/d/yyyy">
                  <c:v>41190</c:v>
                </c:pt>
                <c:pt idx="1125" formatCode="m/d/yyyy">
                  <c:v>41191</c:v>
                </c:pt>
                <c:pt idx="1126" formatCode="m/d/yyyy">
                  <c:v>41192</c:v>
                </c:pt>
                <c:pt idx="1127" formatCode="m/d/yyyy">
                  <c:v>41193</c:v>
                </c:pt>
                <c:pt idx="1128" formatCode="m/d/yyyy">
                  <c:v>41194</c:v>
                </c:pt>
                <c:pt idx="1129" formatCode="m/d/yyyy">
                  <c:v>41197</c:v>
                </c:pt>
                <c:pt idx="1130" formatCode="m/d/yyyy">
                  <c:v>41198</c:v>
                </c:pt>
                <c:pt idx="1131" formatCode="m/d/yyyy">
                  <c:v>41199</c:v>
                </c:pt>
                <c:pt idx="1132" formatCode="m/d/yyyy">
                  <c:v>41200</c:v>
                </c:pt>
                <c:pt idx="1133" formatCode="m/d/yyyy">
                  <c:v>41201</c:v>
                </c:pt>
                <c:pt idx="1134" formatCode="m/d/yyyy">
                  <c:v>41204</c:v>
                </c:pt>
                <c:pt idx="1135" formatCode="m/d/yyyy">
                  <c:v>41205</c:v>
                </c:pt>
                <c:pt idx="1136" formatCode="m/d/yyyy">
                  <c:v>41206</c:v>
                </c:pt>
                <c:pt idx="1137" formatCode="m/d/yyyy">
                  <c:v>41207</c:v>
                </c:pt>
                <c:pt idx="1138" formatCode="m/d/yyyy">
                  <c:v>41211</c:v>
                </c:pt>
                <c:pt idx="1139" formatCode="m/d/yyyy">
                  <c:v>41212</c:v>
                </c:pt>
                <c:pt idx="1140" formatCode="m/d/yyyy">
                  <c:v>41213</c:v>
                </c:pt>
                <c:pt idx="1141" formatCode="m/d/yyyy">
                  <c:v>41214</c:v>
                </c:pt>
                <c:pt idx="1142" formatCode="m/d/yyyy">
                  <c:v>41215</c:v>
                </c:pt>
                <c:pt idx="1143" formatCode="m/d/yyyy">
                  <c:v>41218</c:v>
                </c:pt>
                <c:pt idx="1144" formatCode="m/d/yyyy">
                  <c:v>41219</c:v>
                </c:pt>
                <c:pt idx="1145" formatCode="m/d/yyyy">
                  <c:v>41220</c:v>
                </c:pt>
                <c:pt idx="1146" formatCode="m/d/yyyy">
                  <c:v>41221</c:v>
                </c:pt>
                <c:pt idx="1147" formatCode="m/d/yyyy">
                  <c:v>41222</c:v>
                </c:pt>
                <c:pt idx="1148" formatCode="m/d/yyyy">
                  <c:v>41225</c:v>
                </c:pt>
                <c:pt idx="1149" formatCode="m/d/yyyy">
                  <c:v>41226</c:v>
                </c:pt>
                <c:pt idx="1150" formatCode="m/d/yyyy">
                  <c:v>41227</c:v>
                </c:pt>
                <c:pt idx="1151" formatCode="m/d/yyyy">
                  <c:v>41232</c:v>
                </c:pt>
                <c:pt idx="1152" formatCode="m/d/yyyy">
                  <c:v>41233</c:v>
                </c:pt>
                <c:pt idx="1153" formatCode="m/d/yyyy">
                  <c:v>41234</c:v>
                </c:pt>
                <c:pt idx="1154" formatCode="m/d/yyyy">
                  <c:v>41235</c:v>
                </c:pt>
                <c:pt idx="1155" formatCode="m/d/yyyy">
                  <c:v>41236</c:v>
                </c:pt>
                <c:pt idx="1156" formatCode="m/d/yyyy">
                  <c:v>41239</c:v>
                </c:pt>
                <c:pt idx="1157" formatCode="m/d/yyyy">
                  <c:v>41240</c:v>
                </c:pt>
                <c:pt idx="1158" formatCode="m/d/yyyy">
                  <c:v>41241</c:v>
                </c:pt>
                <c:pt idx="1159" formatCode="m/d/yyyy">
                  <c:v>41242</c:v>
                </c:pt>
                <c:pt idx="1160" formatCode="m/d/yyyy">
                  <c:v>41243</c:v>
                </c:pt>
                <c:pt idx="1161" formatCode="m/d/yyyy">
                  <c:v>41246</c:v>
                </c:pt>
                <c:pt idx="1162" formatCode="m/d/yyyy">
                  <c:v>41247</c:v>
                </c:pt>
                <c:pt idx="1163" formatCode="m/d/yyyy">
                  <c:v>41248</c:v>
                </c:pt>
                <c:pt idx="1164" formatCode="m/d/yyyy">
                  <c:v>41249</c:v>
                </c:pt>
                <c:pt idx="1165" formatCode="m/d/yyyy">
                  <c:v>41250</c:v>
                </c:pt>
                <c:pt idx="1166" formatCode="m/d/yyyy">
                  <c:v>41253</c:v>
                </c:pt>
                <c:pt idx="1167" formatCode="m/d/yyyy">
                  <c:v>41254</c:v>
                </c:pt>
                <c:pt idx="1168" formatCode="m/d/yyyy">
                  <c:v>41255</c:v>
                </c:pt>
                <c:pt idx="1169" formatCode="m/d/yyyy">
                  <c:v>41256</c:v>
                </c:pt>
                <c:pt idx="1170" formatCode="m/d/yyyy">
                  <c:v>41257</c:v>
                </c:pt>
                <c:pt idx="1171" formatCode="m/d/yyyy">
                  <c:v>41260</c:v>
                </c:pt>
                <c:pt idx="1172" formatCode="m/d/yyyy">
                  <c:v>41261</c:v>
                </c:pt>
                <c:pt idx="1173" formatCode="m/d/yyyy">
                  <c:v>41262</c:v>
                </c:pt>
                <c:pt idx="1174" formatCode="m/d/yyyy">
                  <c:v>41263</c:v>
                </c:pt>
                <c:pt idx="1175" formatCode="m/d/yyyy">
                  <c:v>41264</c:v>
                </c:pt>
                <c:pt idx="1176" formatCode="m/d/yyyy">
                  <c:v>41269</c:v>
                </c:pt>
                <c:pt idx="1177" formatCode="m/d/yyyy">
                  <c:v>41270</c:v>
                </c:pt>
                <c:pt idx="1178" formatCode="m/d/yyyy">
                  <c:v>41271</c:v>
                </c:pt>
                <c:pt idx="1179" formatCode="m/d/yyyy">
                  <c:v>41276</c:v>
                </c:pt>
                <c:pt idx="1180" formatCode="m/d/yyyy">
                  <c:v>41277</c:v>
                </c:pt>
                <c:pt idx="1181" formatCode="m/d/yyyy">
                  <c:v>41278</c:v>
                </c:pt>
                <c:pt idx="1182" formatCode="m/d/yyyy">
                  <c:v>41281</c:v>
                </c:pt>
                <c:pt idx="1183" formatCode="m/d/yyyy">
                  <c:v>41283</c:v>
                </c:pt>
                <c:pt idx="1184" formatCode="m/d/yyyy">
                  <c:v>41284</c:v>
                </c:pt>
                <c:pt idx="1185" formatCode="m/d/yyyy">
                  <c:v>41285</c:v>
                </c:pt>
                <c:pt idx="1186" formatCode="m/d/yyyy">
                  <c:v>41288</c:v>
                </c:pt>
                <c:pt idx="1187" formatCode="m/d/yyyy">
                  <c:v>41289</c:v>
                </c:pt>
                <c:pt idx="1188" formatCode="m/d/yyyy">
                  <c:v>41290</c:v>
                </c:pt>
                <c:pt idx="1189" formatCode="m/d/yyyy">
                  <c:v>41291</c:v>
                </c:pt>
                <c:pt idx="1190" formatCode="m/d/yyyy">
                  <c:v>41292</c:v>
                </c:pt>
                <c:pt idx="1191" formatCode="m/d/yyyy">
                  <c:v>41295</c:v>
                </c:pt>
                <c:pt idx="1192" formatCode="m/d/yyyy">
                  <c:v>41296</c:v>
                </c:pt>
                <c:pt idx="1193" formatCode="m/d/yyyy">
                  <c:v>41297</c:v>
                </c:pt>
                <c:pt idx="1194" formatCode="m/d/yyyy">
                  <c:v>41299</c:v>
                </c:pt>
                <c:pt idx="1195" formatCode="m/d/yyyy">
                  <c:v>41302</c:v>
                </c:pt>
                <c:pt idx="1196" formatCode="m/d/yyyy">
                  <c:v>41303</c:v>
                </c:pt>
                <c:pt idx="1197" formatCode="m/d/yyyy">
                  <c:v>41304</c:v>
                </c:pt>
                <c:pt idx="1198" formatCode="m/d/yyyy">
                  <c:v>41305</c:v>
                </c:pt>
                <c:pt idx="1199" formatCode="m/d/yyyy">
                  <c:v>41306</c:v>
                </c:pt>
                <c:pt idx="1200" formatCode="m/d/yyyy">
                  <c:v>41307</c:v>
                </c:pt>
              </c:numCache>
            </c:numRef>
          </c:cat>
          <c:val>
            <c:numRef>
              <c:f>Sheet2!$M$2:$M$1202</c:f>
              <c:numCache>
                <c:formatCode>0.0</c:formatCode>
                <c:ptCount val="1201"/>
                <c:pt idx="0" formatCode="General">
                  <c:v>100</c:v>
                </c:pt>
                <c:pt idx="1">
                  <c:v>100.41711267792549</c:v>
                </c:pt>
                <c:pt idx="2">
                  <c:v>102.16872053008234</c:v>
                </c:pt>
                <c:pt idx="3">
                  <c:v>98.156609665690596</c:v>
                </c:pt>
                <c:pt idx="4">
                  <c:v>97.718486540043685</c:v>
                </c:pt>
                <c:pt idx="5">
                  <c:v>93.042113783738529</c:v>
                </c:pt>
                <c:pt idx="6">
                  <c:v>93.313480303258089</c:v>
                </c:pt>
                <c:pt idx="7">
                  <c:v>88.722808057395838</c:v>
                </c:pt>
                <c:pt idx="8">
                  <c:v>91.010071745149887</c:v>
                </c:pt>
                <c:pt idx="9">
                  <c:v>91.305323826289793</c:v>
                </c:pt>
                <c:pt idx="10">
                  <c:v>89.192557435929189</c:v>
                </c:pt>
                <c:pt idx="11">
                  <c:v>87.377365334087997</c:v>
                </c:pt>
                <c:pt idx="12">
                  <c:v>89.037190704093277</c:v>
                </c:pt>
                <c:pt idx="13">
                  <c:v>85.647984323994351</c:v>
                </c:pt>
                <c:pt idx="14">
                  <c:v>84.950105715726409</c:v>
                </c:pt>
                <c:pt idx="15">
                  <c:v>89.140363060536615</c:v>
                </c:pt>
                <c:pt idx="16">
                  <c:v>89.640411716310282</c:v>
                </c:pt>
                <c:pt idx="17">
                  <c:v>91.243287714859449</c:v>
                </c:pt>
                <c:pt idx="18">
                  <c:v>88.399247162483476</c:v>
                </c:pt>
                <c:pt idx="19">
                  <c:v>88.895646635232097</c:v>
                </c:pt>
                <c:pt idx="20">
                  <c:v>87.908266173621328</c:v>
                </c:pt>
                <c:pt idx="21">
                  <c:v>89.312316987942225</c:v>
                </c:pt>
                <c:pt idx="22">
                  <c:v>88.122572740381315</c:v>
                </c:pt>
                <c:pt idx="23">
                  <c:v>87.867240509912691</c:v>
                </c:pt>
                <c:pt idx="24">
                  <c:v>85.206875503144758</c:v>
                </c:pt>
                <c:pt idx="25">
                  <c:v>86.025619476463859</c:v>
                </c:pt>
                <c:pt idx="26">
                  <c:v>85.702390325462858</c:v>
                </c:pt>
                <c:pt idx="27">
                  <c:v>84.545046399915066</c:v>
                </c:pt>
                <c:pt idx="28">
                  <c:v>83.316819858632854</c:v>
                </c:pt>
                <c:pt idx="29">
                  <c:v>83.573479064747573</c:v>
                </c:pt>
                <c:pt idx="30">
                  <c:v>82.011296985996239</c:v>
                </c:pt>
                <c:pt idx="31">
                  <c:v>81.566538982121159</c:v>
                </c:pt>
                <c:pt idx="32">
                  <c:v>80.376684153256548</c:v>
                </c:pt>
                <c:pt idx="33">
                  <c:v>82.507143552225344</c:v>
                </c:pt>
                <c:pt idx="34">
                  <c:v>82.470762303275848</c:v>
                </c:pt>
                <c:pt idx="35">
                  <c:v>83.692575128937719</c:v>
                </c:pt>
                <c:pt idx="36">
                  <c:v>80.504847884358483</c:v>
                </c:pt>
                <c:pt idx="37">
                  <c:v>79.947186369306436</c:v>
                </c:pt>
                <c:pt idx="38">
                  <c:v>80.624386273763648</c:v>
                </c:pt>
                <c:pt idx="39">
                  <c:v>82.200501596793842</c:v>
                </c:pt>
                <c:pt idx="40">
                  <c:v>79.321075027203008</c:v>
                </c:pt>
                <c:pt idx="41">
                  <c:v>78.358243615035505</c:v>
                </c:pt>
                <c:pt idx="42">
                  <c:v>78.014888666743317</c:v>
                </c:pt>
                <c:pt idx="43">
                  <c:v>81.566096656906012</c:v>
                </c:pt>
                <c:pt idx="44">
                  <c:v>79.599187006254255</c:v>
                </c:pt>
                <c:pt idx="45">
                  <c:v>83.702085121064258</c:v>
                </c:pt>
                <c:pt idx="46">
                  <c:v>85.193495165385386</c:v>
                </c:pt>
                <c:pt idx="47">
                  <c:v>87.902515945824007</c:v>
                </c:pt>
                <c:pt idx="48">
                  <c:v>88.157295269774167</c:v>
                </c:pt>
                <c:pt idx="49">
                  <c:v>87.867461672520079</c:v>
                </c:pt>
                <c:pt idx="50">
                  <c:v>90.848401878997478</c:v>
                </c:pt>
                <c:pt idx="51">
                  <c:v>93.864728102689924</c:v>
                </c:pt>
                <c:pt idx="52">
                  <c:v>93.772835039233968</c:v>
                </c:pt>
                <c:pt idx="53">
                  <c:v>95.501663142809107</c:v>
                </c:pt>
                <c:pt idx="54">
                  <c:v>95.398159042454125</c:v>
                </c:pt>
                <c:pt idx="55">
                  <c:v>91.075646458301989</c:v>
                </c:pt>
                <c:pt idx="56">
                  <c:v>89.676240058740689</c:v>
                </c:pt>
                <c:pt idx="57">
                  <c:v>92.35650970019195</c:v>
                </c:pt>
                <c:pt idx="58">
                  <c:v>96.424464123001798</c:v>
                </c:pt>
                <c:pt idx="59">
                  <c:v>96.756871522217978</c:v>
                </c:pt>
                <c:pt idx="60">
                  <c:v>97.95214483496845</c:v>
                </c:pt>
                <c:pt idx="61">
                  <c:v>97.674806925043569</c:v>
                </c:pt>
                <c:pt idx="62">
                  <c:v>95.044741195516579</c:v>
                </c:pt>
                <c:pt idx="63">
                  <c:v>98.594953953945335</c:v>
                </c:pt>
                <c:pt idx="64">
                  <c:v>99.126297118693259</c:v>
                </c:pt>
                <c:pt idx="65">
                  <c:v>98.687510505223855</c:v>
                </c:pt>
                <c:pt idx="66">
                  <c:v>97.783508346676598</c:v>
                </c:pt>
                <c:pt idx="67">
                  <c:v>96.680791585205085</c:v>
                </c:pt>
                <c:pt idx="68">
                  <c:v>96.816806588876403</c:v>
                </c:pt>
                <c:pt idx="69">
                  <c:v>98.501181008324551</c:v>
                </c:pt>
                <c:pt idx="70">
                  <c:v>98.691049106945385</c:v>
                </c:pt>
                <c:pt idx="71">
                  <c:v>96.331022921292799</c:v>
                </c:pt>
                <c:pt idx="72">
                  <c:v>96.507621263457736</c:v>
                </c:pt>
                <c:pt idx="73">
                  <c:v>97.831390051221248</c:v>
                </c:pt>
                <c:pt idx="74">
                  <c:v>96.294088765824171</c:v>
                </c:pt>
                <c:pt idx="75">
                  <c:v>96.49700545829333</c:v>
                </c:pt>
                <c:pt idx="76">
                  <c:v>93.925216075867624</c:v>
                </c:pt>
                <c:pt idx="77">
                  <c:v>97.624050106600095</c:v>
                </c:pt>
                <c:pt idx="78">
                  <c:v>99.272927927529167</c:v>
                </c:pt>
                <c:pt idx="79">
                  <c:v>103.78829430550519</c:v>
                </c:pt>
                <c:pt idx="80">
                  <c:v>104.30946399030422</c:v>
                </c:pt>
                <c:pt idx="81">
                  <c:v>104.52122718707719</c:v>
                </c:pt>
                <c:pt idx="82">
                  <c:v>102.82524173072993</c:v>
                </c:pt>
                <c:pt idx="83">
                  <c:v>103.28835623103528</c:v>
                </c:pt>
                <c:pt idx="84">
                  <c:v>100.55965197852068</c:v>
                </c:pt>
                <c:pt idx="85">
                  <c:v>102.45379913127329</c:v>
                </c:pt>
                <c:pt idx="86">
                  <c:v>99.951012482417596</c:v>
                </c:pt>
                <c:pt idx="87">
                  <c:v>102.73323808597048</c:v>
                </c:pt>
                <c:pt idx="88">
                  <c:v>103.33424747211137</c:v>
                </c:pt>
                <c:pt idx="89">
                  <c:v>102.44417855784286</c:v>
                </c:pt>
                <c:pt idx="90">
                  <c:v>102.02020983908207</c:v>
                </c:pt>
                <c:pt idx="91">
                  <c:v>103.36034465980769</c:v>
                </c:pt>
                <c:pt idx="92">
                  <c:v>102.96015092136368</c:v>
                </c:pt>
                <c:pt idx="93">
                  <c:v>104.37514928476013</c:v>
                </c:pt>
                <c:pt idx="94">
                  <c:v>104.51470289015295</c:v>
                </c:pt>
                <c:pt idx="95">
                  <c:v>105.30104654145897</c:v>
                </c:pt>
                <c:pt idx="96">
                  <c:v>107.01782128292012</c:v>
                </c:pt>
                <c:pt idx="97">
                  <c:v>107.31152522580733</c:v>
                </c:pt>
                <c:pt idx="98">
                  <c:v>107.72465697679561</c:v>
                </c:pt>
                <c:pt idx="99">
                  <c:v>106.92062031688158</c:v>
                </c:pt>
                <c:pt idx="100">
                  <c:v>108.01592813099887</c:v>
                </c:pt>
                <c:pt idx="101">
                  <c:v>109.09542281867304</c:v>
                </c:pt>
                <c:pt idx="102">
                  <c:v>108.22393156344268</c:v>
                </c:pt>
                <c:pt idx="103">
                  <c:v>110.48719910827263</c:v>
                </c:pt>
                <c:pt idx="104">
                  <c:v>110.37484850361351</c:v>
                </c:pt>
                <c:pt idx="105">
                  <c:v>112.08321906598621</c:v>
                </c:pt>
                <c:pt idx="106">
                  <c:v>111.01997982997032</c:v>
                </c:pt>
                <c:pt idx="107">
                  <c:v>107.84861861835293</c:v>
                </c:pt>
                <c:pt idx="108">
                  <c:v>108.82140234786218</c:v>
                </c:pt>
                <c:pt idx="109">
                  <c:v>107.30500092888288</c:v>
                </c:pt>
                <c:pt idx="110">
                  <c:v>108.21773901043001</c:v>
                </c:pt>
                <c:pt idx="111">
                  <c:v>108.66017480692479</c:v>
                </c:pt>
                <c:pt idx="112">
                  <c:v>105.60083245605458</c:v>
                </c:pt>
                <c:pt idx="113">
                  <c:v>106.05100894381583</c:v>
                </c:pt>
                <c:pt idx="114">
                  <c:v>108.32632985075924</c:v>
                </c:pt>
                <c:pt idx="115">
                  <c:v>109.2254664319394</c:v>
                </c:pt>
                <c:pt idx="116">
                  <c:v>108.18688682667013</c:v>
                </c:pt>
                <c:pt idx="117">
                  <c:v>110.12172789922055</c:v>
                </c:pt>
                <c:pt idx="118">
                  <c:v>109.91704190589104</c:v>
                </c:pt>
                <c:pt idx="119">
                  <c:v>109.21175435026849</c:v>
                </c:pt>
                <c:pt idx="120">
                  <c:v>108.54738187705105</c:v>
                </c:pt>
                <c:pt idx="121">
                  <c:v>107.05232264970495</c:v>
                </c:pt>
                <c:pt idx="122">
                  <c:v>106.68651969674184</c:v>
                </c:pt>
                <c:pt idx="123">
                  <c:v>104.17588177531631</c:v>
                </c:pt>
                <c:pt idx="124">
                  <c:v>102.74175284636276</c:v>
                </c:pt>
                <c:pt idx="125">
                  <c:v>102.69995311352704</c:v>
                </c:pt>
                <c:pt idx="126">
                  <c:v>100.07972912003818</c:v>
                </c:pt>
                <c:pt idx="127">
                  <c:v>102.41830253275386</c:v>
                </c:pt>
                <c:pt idx="128">
                  <c:v>102.50057502277959</c:v>
                </c:pt>
                <c:pt idx="129">
                  <c:v>103.32893956952893</c:v>
                </c:pt>
                <c:pt idx="130">
                  <c:v>103.89467351975865</c:v>
                </c:pt>
                <c:pt idx="131">
                  <c:v>106.73329558824857</c:v>
                </c:pt>
                <c:pt idx="132">
                  <c:v>107.51997098346587</c:v>
                </c:pt>
                <c:pt idx="133">
                  <c:v>108.2916073213672</c:v>
                </c:pt>
                <c:pt idx="134">
                  <c:v>109.96813046824568</c:v>
                </c:pt>
                <c:pt idx="135">
                  <c:v>111.56171763727562</c:v>
                </c:pt>
                <c:pt idx="136">
                  <c:v>111.54623625474393</c:v>
                </c:pt>
                <c:pt idx="137">
                  <c:v>111.83352648201077</c:v>
                </c:pt>
                <c:pt idx="138">
                  <c:v>112.4082175178478</c:v>
                </c:pt>
                <c:pt idx="139">
                  <c:v>114.52717646122134</c:v>
                </c:pt>
                <c:pt idx="140">
                  <c:v>114.47896301276548</c:v>
                </c:pt>
                <c:pt idx="141">
                  <c:v>114.72821327152576</c:v>
                </c:pt>
                <c:pt idx="142">
                  <c:v>113.37381346261024</c:v>
                </c:pt>
                <c:pt idx="143">
                  <c:v>114.8728536168931</c:v>
                </c:pt>
                <c:pt idx="144">
                  <c:v>115.13824874600795</c:v>
                </c:pt>
                <c:pt idx="145">
                  <c:v>116.37863923070798</c:v>
                </c:pt>
                <c:pt idx="146">
                  <c:v>117.0553968099503</c:v>
                </c:pt>
                <c:pt idx="147">
                  <c:v>115.39159051300878</c:v>
                </c:pt>
                <c:pt idx="148">
                  <c:v>116.30045824892295</c:v>
                </c:pt>
                <c:pt idx="149">
                  <c:v>117.18665681755822</c:v>
                </c:pt>
                <c:pt idx="150">
                  <c:v>113.5516281991173</c:v>
                </c:pt>
                <c:pt idx="151">
                  <c:v>113.73242863082648</c:v>
                </c:pt>
                <c:pt idx="152">
                  <c:v>112.83716239527952</c:v>
                </c:pt>
                <c:pt idx="153">
                  <c:v>114.8211015667159</c:v>
                </c:pt>
                <c:pt idx="154">
                  <c:v>113.21535045426802</c:v>
                </c:pt>
                <c:pt idx="155">
                  <c:v>117.00663045497572</c:v>
                </c:pt>
                <c:pt idx="156">
                  <c:v>116.08117552349165</c:v>
                </c:pt>
                <c:pt idx="157">
                  <c:v>117.65530038305329</c:v>
                </c:pt>
                <c:pt idx="158">
                  <c:v>115.82252585390866</c:v>
                </c:pt>
                <c:pt idx="159">
                  <c:v>116.48789355886022</c:v>
                </c:pt>
                <c:pt idx="160">
                  <c:v>116.02776475375755</c:v>
                </c:pt>
                <c:pt idx="161">
                  <c:v>116.44277638691068</c:v>
                </c:pt>
                <c:pt idx="162">
                  <c:v>113.68266704411749</c:v>
                </c:pt>
                <c:pt idx="163">
                  <c:v>112.95482090252035</c:v>
                </c:pt>
                <c:pt idx="164">
                  <c:v>112.65039057316473</c:v>
                </c:pt>
                <c:pt idx="165">
                  <c:v>114.13030016189087</c:v>
                </c:pt>
                <c:pt idx="166">
                  <c:v>114.92969240704539</c:v>
                </c:pt>
                <c:pt idx="167">
                  <c:v>114.03298861454878</c:v>
                </c:pt>
                <c:pt idx="168">
                  <c:v>116.2615336299863</c:v>
                </c:pt>
                <c:pt idx="169">
                  <c:v>115.49476286945213</c:v>
                </c:pt>
                <c:pt idx="170">
                  <c:v>112.81570962234272</c:v>
                </c:pt>
                <c:pt idx="171">
                  <c:v>112.98777413105211</c:v>
                </c:pt>
                <c:pt idx="172">
                  <c:v>113.57551376073746</c:v>
                </c:pt>
                <c:pt idx="173">
                  <c:v>115.48890206035081</c:v>
                </c:pt>
                <c:pt idx="174">
                  <c:v>114.67878342872797</c:v>
                </c:pt>
                <c:pt idx="175">
                  <c:v>116.59935951308825</c:v>
                </c:pt>
                <c:pt idx="176">
                  <c:v>113.52254531621813</c:v>
                </c:pt>
                <c:pt idx="177">
                  <c:v>110.68657719901958</c:v>
                </c:pt>
                <c:pt idx="178">
                  <c:v>111.68932846185828</c:v>
                </c:pt>
                <c:pt idx="179">
                  <c:v>112.05457850830243</c:v>
                </c:pt>
                <c:pt idx="180">
                  <c:v>110.34510213289192</c:v>
                </c:pt>
                <c:pt idx="181">
                  <c:v>107.61628729907379</c:v>
                </c:pt>
                <c:pt idx="182">
                  <c:v>106.98177177788168</c:v>
                </c:pt>
                <c:pt idx="183">
                  <c:v>107.17318801475558</c:v>
                </c:pt>
                <c:pt idx="184">
                  <c:v>108.36525446969632</c:v>
                </c:pt>
                <c:pt idx="185">
                  <c:v>108.7287352152795</c:v>
                </c:pt>
                <c:pt idx="186">
                  <c:v>110.76254655472873</c:v>
                </c:pt>
                <c:pt idx="187">
                  <c:v>111.42791425968026</c:v>
                </c:pt>
                <c:pt idx="188">
                  <c:v>111.24711382797113</c:v>
                </c:pt>
                <c:pt idx="189">
                  <c:v>113.22032661293888</c:v>
                </c:pt>
                <c:pt idx="190">
                  <c:v>113.42943585842026</c:v>
                </c:pt>
                <c:pt idx="191">
                  <c:v>113.19666221392615</c:v>
                </c:pt>
                <c:pt idx="192">
                  <c:v>114.30612443492953</c:v>
                </c:pt>
                <c:pt idx="193">
                  <c:v>114.26797388511947</c:v>
                </c:pt>
                <c:pt idx="194">
                  <c:v>113.53570449137032</c:v>
                </c:pt>
                <c:pt idx="195">
                  <c:v>113.71064411397836</c:v>
                </c:pt>
                <c:pt idx="196">
                  <c:v>114.59120303612029</c:v>
                </c:pt>
                <c:pt idx="197">
                  <c:v>112.93071417829243</c:v>
                </c:pt>
                <c:pt idx="198">
                  <c:v>111.41121648280712</c:v>
                </c:pt>
                <c:pt idx="199">
                  <c:v>109.37707339944618</c:v>
                </c:pt>
                <c:pt idx="200">
                  <c:v>110.96546324719803</c:v>
                </c:pt>
                <c:pt idx="201">
                  <c:v>108.40229920646856</c:v>
                </c:pt>
                <c:pt idx="202">
                  <c:v>108.85966347897642</c:v>
                </c:pt>
                <c:pt idx="203">
                  <c:v>107.45671847769339</c:v>
                </c:pt>
                <c:pt idx="204">
                  <c:v>108.25190863330354</c:v>
                </c:pt>
                <c:pt idx="205">
                  <c:v>108.46909031396244</c:v>
                </c:pt>
                <c:pt idx="206">
                  <c:v>109.15181928361012</c:v>
                </c:pt>
                <c:pt idx="207">
                  <c:v>109.16232450747071</c:v>
                </c:pt>
                <c:pt idx="208">
                  <c:v>108.41932872725341</c:v>
                </c:pt>
                <c:pt idx="209">
                  <c:v>108.04136183087252</c:v>
                </c:pt>
                <c:pt idx="210">
                  <c:v>108.27214501189839</c:v>
                </c:pt>
                <c:pt idx="211">
                  <c:v>107.59483452613698</c:v>
                </c:pt>
                <c:pt idx="212">
                  <c:v>107.00731605905925</c:v>
                </c:pt>
                <c:pt idx="213">
                  <c:v>105.59928431780178</c:v>
                </c:pt>
                <c:pt idx="214">
                  <c:v>105.02658374543299</c:v>
                </c:pt>
                <c:pt idx="215">
                  <c:v>103.96389741593607</c:v>
                </c:pt>
                <c:pt idx="216">
                  <c:v>100</c:v>
                </c:pt>
                <c:pt idx="217">
                  <c:v>100.41711267792549</c:v>
                </c:pt>
                <c:pt idx="218">
                  <c:v>102.16872053008234</c:v>
                </c:pt>
                <c:pt idx="219">
                  <c:v>98.156609665690596</c:v>
                </c:pt>
                <c:pt idx="220">
                  <c:v>97.718486540043685</c:v>
                </c:pt>
                <c:pt idx="221">
                  <c:v>93.042113783738529</c:v>
                </c:pt>
                <c:pt idx="222">
                  <c:v>93.313480303258089</c:v>
                </c:pt>
                <c:pt idx="223">
                  <c:v>88.722808057395838</c:v>
                </c:pt>
                <c:pt idx="224">
                  <c:v>91.010071745149887</c:v>
                </c:pt>
                <c:pt idx="225">
                  <c:v>91.305323826289793</c:v>
                </c:pt>
                <c:pt idx="226">
                  <c:v>89.192557435929189</c:v>
                </c:pt>
                <c:pt idx="227">
                  <c:v>87.377365334087997</c:v>
                </c:pt>
                <c:pt idx="228">
                  <c:v>89.037190704093277</c:v>
                </c:pt>
                <c:pt idx="229">
                  <c:v>85.647984323994351</c:v>
                </c:pt>
                <c:pt idx="230">
                  <c:v>84.950105715726409</c:v>
                </c:pt>
                <c:pt idx="231">
                  <c:v>89.140363060536615</c:v>
                </c:pt>
                <c:pt idx="232">
                  <c:v>89.640411716310282</c:v>
                </c:pt>
                <c:pt idx="233">
                  <c:v>91.243287714859449</c:v>
                </c:pt>
                <c:pt idx="234">
                  <c:v>88.399247162483476</c:v>
                </c:pt>
                <c:pt idx="235">
                  <c:v>88.895646635232097</c:v>
                </c:pt>
                <c:pt idx="236">
                  <c:v>87.908266173621328</c:v>
                </c:pt>
                <c:pt idx="237">
                  <c:v>89.312316987942225</c:v>
                </c:pt>
                <c:pt idx="238">
                  <c:v>88.122572740381315</c:v>
                </c:pt>
                <c:pt idx="239">
                  <c:v>87.867240509912691</c:v>
                </c:pt>
                <c:pt idx="240">
                  <c:v>85.206875503144758</c:v>
                </c:pt>
                <c:pt idx="241">
                  <c:v>86.025619476463859</c:v>
                </c:pt>
                <c:pt idx="242">
                  <c:v>85.702390325462858</c:v>
                </c:pt>
                <c:pt idx="243">
                  <c:v>84.545046399915066</c:v>
                </c:pt>
                <c:pt idx="244">
                  <c:v>83.316819858632854</c:v>
                </c:pt>
                <c:pt idx="245">
                  <c:v>83.573479064747573</c:v>
                </c:pt>
                <c:pt idx="246">
                  <c:v>82.011296985996239</c:v>
                </c:pt>
                <c:pt idx="247">
                  <c:v>81.566538982121159</c:v>
                </c:pt>
                <c:pt idx="248">
                  <c:v>80.376684153256548</c:v>
                </c:pt>
                <c:pt idx="249">
                  <c:v>82.507143552225344</c:v>
                </c:pt>
                <c:pt idx="250">
                  <c:v>82.470762303275848</c:v>
                </c:pt>
                <c:pt idx="251">
                  <c:v>83.692575128937719</c:v>
                </c:pt>
                <c:pt idx="252">
                  <c:v>80.504847884358483</c:v>
                </c:pt>
                <c:pt idx="253">
                  <c:v>79.947186369306436</c:v>
                </c:pt>
                <c:pt idx="254">
                  <c:v>80.624386273763648</c:v>
                </c:pt>
                <c:pt idx="255">
                  <c:v>82.200501596793842</c:v>
                </c:pt>
                <c:pt idx="256">
                  <c:v>79.321075027203008</c:v>
                </c:pt>
                <c:pt idx="257">
                  <c:v>78.358243615035505</c:v>
                </c:pt>
                <c:pt idx="258">
                  <c:v>78.014888666743317</c:v>
                </c:pt>
                <c:pt idx="259">
                  <c:v>81.566096656906012</c:v>
                </c:pt>
                <c:pt idx="260">
                  <c:v>79.599187006254255</c:v>
                </c:pt>
                <c:pt idx="261">
                  <c:v>83.702085121064258</c:v>
                </c:pt>
                <c:pt idx="262">
                  <c:v>85.193495165385386</c:v>
                </c:pt>
                <c:pt idx="263">
                  <c:v>87.902515945824007</c:v>
                </c:pt>
                <c:pt idx="264">
                  <c:v>88.157295269774167</c:v>
                </c:pt>
                <c:pt idx="265">
                  <c:v>87.867461672520079</c:v>
                </c:pt>
                <c:pt idx="266">
                  <c:v>90.848401878997478</c:v>
                </c:pt>
                <c:pt idx="267">
                  <c:v>93.864728102689924</c:v>
                </c:pt>
                <c:pt idx="268">
                  <c:v>93.772835039233968</c:v>
                </c:pt>
                <c:pt idx="269">
                  <c:v>95.501663142809107</c:v>
                </c:pt>
                <c:pt idx="270">
                  <c:v>95.398159042454125</c:v>
                </c:pt>
                <c:pt idx="271">
                  <c:v>91.075646458301989</c:v>
                </c:pt>
                <c:pt idx="272">
                  <c:v>89.676240058740689</c:v>
                </c:pt>
                <c:pt idx="273">
                  <c:v>92.35650970019195</c:v>
                </c:pt>
                <c:pt idx="274">
                  <c:v>96.424464123001798</c:v>
                </c:pt>
                <c:pt idx="275">
                  <c:v>96.756871522217978</c:v>
                </c:pt>
                <c:pt idx="276">
                  <c:v>97.95214483496845</c:v>
                </c:pt>
                <c:pt idx="277">
                  <c:v>97.674806925043569</c:v>
                </c:pt>
                <c:pt idx="278">
                  <c:v>95.044741195516579</c:v>
                </c:pt>
                <c:pt idx="279">
                  <c:v>98.594953953945335</c:v>
                </c:pt>
                <c:pt idx="280">
                  <c:v>99.126297118693259</c:v>
                </c:pt>
                <c:pt idx="281">
                  <c:v>98.687510505223855</c:v>
                </c:pt>
                <c:pt idx="282">
                  <c:v>97.783508346676598</c:v>
                </c:pt>
                <c:pt idx="283">
                  <c:v>96.680791585205085</c:v>
                </c:pt>
                <c:pt idx="284">
                  <c:v>96.816806588876403</c:v>
                </c:pt>
                <c:pt idx="285">
                  <c:v>98.501181008324551</c:v>
                </c:pt>
                <c:pt idx="286">
                  <c:v>98.691049106945385</c:v>
                </c:pt>
                <c:pt idx="287">
                  <c:v>96.331022921292799</c:v>
                </c:pt>
                <c:pt idx="288">
                  <c:v>96.507621263457736</c:v>
                </c:pt>
                <c:pt idx="289">
                  <c:v>97.831390051221248</c:v>
                </c:pt>
                <c:pt idx="290">
                  <c:v>96.294088765824171</c:v>
                </c:pt>
                <c:pt idx="291">
                  <c:v>96.49700545829333</c:v>
                </c:pt>
                <c:pt idx="292">
                  <c:v>93.925216075867624</c:v>
                </c:pt>
                <c:pt idx="293">
                  <c:v>97.624050106600095</c:v>
                </c:pt>
                <c:pt idx="294">
                  <c:v>99.272927927529167</c:v>
                </c:pt>
                <c:pt idx="295">
                  <c:v>103.78829430550519</c:v>
                </c:pt>
                <c:pt idx="296">
                  <c:v>104.30946399030422</c:v>
                </c:pt>
                <c:pt idx="297">
                  <c:v>104.52122718707719</c:v>
                </c:pt>
                <c:pt idx="298">
                  <c:v>102.82524173072993</c:v>
                </c:pt>
                <c:pt idx="299">
                  <c:v>103.28835623103528</c:v>
                </c:pt>
                <c:pt idx="300">
                  <c:v>100.55965197852068</c:v>
                </c:pt>
                <c:pt idx="301">
                  <c:v>102.45379913127329</c:v>
                </c:pt>
                <c:pt idx="302">
                  <c:v>99.951012482417596</c:v>
                </c:pt>
                <c:pt idx="303">
                  <c:v>102.73323808597048</c:v>
                </c:pt>
                <c:pt idx="304">
                  <c:v>103.33424747211137</c:v>
                </c:pt>
                <c:pt idx="305">
                  <c:v>102.44417855784286</c:v>
                </c:pt>
                <c:pt idx="306">
                  <c:v>102.02020983908207</c:v>
                </c:pt>
                <c:pt idx="307">
                  <c:v>103.36034465980769</c:v>
                </c:pt>
                <c:pt idx="308">
                  <c:v>102.96015092136368</c:v>
                </c:pt>
                <c:pt idx="309">
                  <c:v>104.37514928476013</c:v>
                </c:pt>
                <c:pt idx="310">
                  <c:v>104.51470289015295</c:v>
                </c:pt>
                <c:pt idx="311">
                  <c:v>105.30104654145897</c:v>
                </c:pt>
                <c:pt idx="312">
                  <c:v>107.01782128292012</c:v>
                </c:pt>
                <c:pt idx="313">
                  <c:v>107.31152522580733</c:v>
                </c:pt>
                <c:pt idx="314">
                  <c:v>107.72465697679561</c:v>
                </c:pt>
                <c:pt idx="315">
                  <c:v>106.92062031688158</c:v>
                </c:pt>
                <c:pt idx="316">
                  <c:v>108.01592813099887</c:v>
                </c:pt>
                <c:pt idx="317">
                  <c:v>109.09542281867304</c:v>
                </c:pt>
                <c:pt idx="318">
                  <c:v>108.22393156344268</c:v>
                </c:pt>
                <c:pt idx="319">
                  <c:v>110.48719910827263</c:v>
                </c:pt>
                <c:pt idx="320">
                  <c:v>110.37484850361351</c:v>
                </c:pt>
                <c:pt idx="321">
                  <c:v>112.08321906598621</c:v>
                </c:pt>
                <c:pt idx="322">
                  <c:v>111.01997982997032</c:v>
                </c:pt>
                <c:pt idx="323">
                  <c:v>107.84861861835293</c:v>
                </c:pt>
                <c:pt idx="324">
                  <c:v>108.82140234786218</c:v>
                </c:pt>
                <c:pt idx="325">
                  <c:v>107.30500092888288</c:v>
                </c:pt>
                <c:pt idx="326">
                  <c:v>108.21773901043001</c:v>
                </c:pt>
                <c:pt idx="327">
                  <c:v>108.66017480692479</c:v>
                </c:pt>
                <c:pt idx="328">
                  <c:v>105.60083245605458</c:v>
                </c:pt>
                <c:pt idx="329">
                  <c:v>106.05100894381583</c:v>
                </c:pt>
                <c:pt idx="330">
                  <c:v>108.32632985075924</c:v>
                </c:pt>
                <c:pt idx="331">
                  <c:v>109.2254664319394</c:v>
                </c:pt>
                <c:pt idx="332">
                  <c:v>108.18688682667013</c:v>
                </c:pt>
                <c:pt idx="333">
                  <c:v>110.12172789922055</c:v>
                </c:pt>
                <c:pt idx="334">
                  <c:v>109.91704190589104</c:v>
                </c:pt>
                <c:pt idx="335">
                  <c:v>109.21175435026849</c:v>
                </c:pt>
                <c:pt idx="336">
                  <c:v>108.54738187705105</c:v>
                </c:pt>
                <c:pt idx="337">
                  <c:v>107.05232264970495</c:v>
                </c:pt>
                <c:pt idx="338">
                  <c:v>106.68651969674184</c:v>
                </c:pt>
                <c:pt idx="339">
                  <c:v>104.17588177531631</c:v>
                </c:pt>
                <c:pt idx="340">
                  <c:v>102.74175284636276</c:v>
                </c:pt>
                <c:pt idx="341">
                  <c:v>102.69995311352704</c:v>
                </c:pt>
                <c:pt idx="342">
                  <c:v>100.07972912003818</c:v>
                </c:pt>
                <c:pt idx="343">
                  <c:v>102.41830253275386</c:v>
                </c:pt>
                <c:pt idx="344">
                  <c:v>102.50057502277959</c:v>
                </c:pt>
                <c:pt idx="345">
                  <c:v>103.32893956952893</c:v>
                </c:pt>
                <c:pt idx="346">
                  <c:v>103.89467351975865</c:v>
                </c:pt>
                <c:pt idx="347">
                  <c:v>106.73329558824857</c:v>
                </c:pt>
                <c:pt idx="348">
                  <c:v>107.51997098346587</c:v>
                </c:pt>
                <c:pt idx="349">
                  <c:v>108.2916073213672</c:v>
                </c:pt>
                <c:pt idx="350">
                  <c:v>109.96813046824568</c:v>
                </c:pt>
                <c:pt idx="351">
                  <c:v>111.56171763727562</c:v>
                </c:pt>
                <c:pt idx="352">
                  <c:v>111.54623625474393</c:v>
                </c:pt>
                <c:pt idx="353">
                  <c:v>111.83352648201077</c:v>
                </c:pt>
                <c:pt idx="354">
                  <c:v>112.4082175178478</c:v>
                </c:pt>
                <c:pt idx="355">
                  <c:v>114.52717646122134</c:v>
                </c:pt>
                <c:pt idx="356">
                  <c:v>114.47896301276548</c:v>
                </c:pt>
                <c:pt idx="357">
                  <c:v>114.72821327152576</c:v>
                </c:pt>
                <c:pt idx="358">
                  <c:v>113.37381346261024</c:v>
                </c:pt>
                <c:pt idx="359">
                  <c:v>114.8728536168931</c:v>
                </c:pt>
                <c:pt idx="360">
                  <c:v>115.13824874600795</c:v>
                </c:pt>
                <c:pt idx="361">
                  <c:v>116.37863923070798</c:v>
                </c:pt>
                <c:pt idx="362">
                  <c:v>117.0553968099503</c:v>
                </c:pt>
                <c:pt idx="363">
                  <c:v>115.39159051300878</c:v>
                </c:pt>
                <c:pt idx="364">
                  <c:v>116.30045824892295</c:v>
                </c:pt>
                <c:pt idx="365">
                  <c:v>117.18665681755822</c:v>
                </c:pt>
                <c:pt idx="366">
                  <c:v>113.5516281991173</c:v>
                </c:pt>
                <c:pt idx="367">
                  <c:v>113.73242863082648</c:v>
                </c:pt>
                <c:pt idx="368">
                  <c:v>112.83716239527952</c:v>
                </c:pt>
                <c:pt idx="369">
                  <c:v>114.8211015667159</c:v>
                </c:pt>
                <c:pt idx="370">
                  <c:v>113.21535045426802</c:v>
                </c:pt>
                <c:pt idx="371">
                  <c:v>117.00663045497572</c:v>
                </c:pt>
                <c:pt idx="372">
                  <c:v>116.08117552349165</c:v>
                </c:pt>
                <c:pt idx="373">
                  <c:v>117.65530038305329</c:v>
                </c:pt>
                <c:pt idx="374">
                  <c:v>115.82252585390866</c:v>
                </c:pt>
                <c:pt idx="375">
                  <c:v>116.48789355886022</c:v>
                </c:pt>
                <c:pt idx="376">
                  <c:v>116.02776475375755</c:v>
                </c:pt>
                <c:pt idx="377">
                  <c:v>116.44277638691068</c:v>
                </c:pt>
                <c:pt idx="378">
                  <c:v>113.68266704411749</c:v>
                </c:pt>
                <c:pt idx="379">
                  <c:v>112.95482090252035</c:v>
                </c:pt>
                <c:pt idx="380">
                  <c:v>112.65039057316473</c:v>
                </c:pt>
                <c:pt idx="381">
                  <c:v>114.13030016189087</c:v>
                </c:pt>
                <c:pt idx="382">
                  <c:v>114.92969240704539</c:v>
                </c:pt>
                <c:pt idx="383">
                  <c:v>114.03298861454878</c:v>
                </c:pt>
                <c:pt idx="384">
                  <c:v>116.2615336299863</c:v>
                </c:pt>
                <c:pt idx="385">
                  <c:v>115.49476286945213</c:v>
                </c:pt>
                <c:pt idx="386">
                  <c:v>112.81570962234272</c:v>
                </c:pt>
                <c:pt idx="387">
                  <c:v>112.98777413105211</c:v>
                </c:pt>
                <c:pt idx="388">
                  <c:v>113.57551376073746</c:v>
                </c:pt>
                <c:pt idx="389">
                  <c:v>115.48890206035081</c:v>
                </c:pt>
                <c:pt idx="390">
                  <c:v>114.67878342872797</c:v>
                </c:pt>
                <c:pt idx="391">
                  <c:v>116.59935951308825</c:v>
                </c:pt>
                <c:pt idx="392">
                  <c:v>113.52254531621813</c:v>
                </c:pt>
                <c:pt idx="393">
                  <c:v>110.68657719901958</c:v>
                </c:pt>
                <c:pt idx="394">
                  <c:v>111.68932846185828</c:v>
                </c:pt>
                <c:pt idx="395">
                  <c:v>112.05457850830243</c:v>
                </c:pt>
                <c:pt idx="396">
                  <c:v>110.34510213289192</c:v>
                </c:pt>
                <c:pt idx="397">
                  <c:v>107.61628729907379</c:v>
                </c:pt>
                <c:pt idx="398">
                  <c:v>106.98177177788168</c:v>
                </c:pt>
                <c:pt idx="399">
                  <c:v>107.17318801475558</c:v>
                </c:pt>
                <c:pt idx="400">
                  <c:v>108.36525446969632</c:v>
                </c:pt>
                <c:pt idx="401">
                  <c:v>108.7287352152795</c:v>
                </c:pt>
                <c:pt idx="402">
                  <c:v>110.76254655472873</c:v>
                </c:pt>
                <c:pt idx="403">
                  <c:v>111.42791425968026</c:v>
                </c:pt>
                <c:pt idx="404">
                  <c:v>111.24711382797113</c:v>
                </c:pt>
                <c:pt idx="405">
                  <c:v>113.22032661293888</c:v>
                </c:pt>
                <c:pt idx="406">
                  <c:v>113.42943585842026</c:v>
                </c:pt>
                <c:pt idx="407">
                  <c:v>113.19666221392615</c:v>
                </c:pt>
                <c:pt idx="408">
                  <c:v>114.30612443492953</c:v>
                </c:pt>
                <c:pt idx="409">
                  <c:v>114.26797388511947</c:v>
                </c:pt>
                <c:pt idx="410">
                  <c:v>113.53570449137032</c:v>
                </c:pt>
                <c:pt idx="411">
                  <c:v>113.71064411397836</c:v>
                </c:pt>
                <c:pt idx="412">
                  <c:v>114.59120303612029</c:v>
                </c:pt>
                <c:pt idx="413">
                  <c:v>112.93071417829243</c:v>
                </c:pt>
                <c:pt idx="414">
                  <c:v>111.41121648280712</c:v>
                </c:pt>
                <c:pt idx="415">
                  <c:v>109.37707339944618</c:v>
                </c:pt>
                <c:pt idx="416">
                  <c:v>110.96546324719803</c:v>
                </c:pt>
                <c:pt idx="417">
                  <c:v>108.40229920646856</c:v>
                </c:pt>
                <c:pt idx="418">
                  <c:v>108.85966347897642</c:v>
                </c:pt>
                <c:pt idx="419">
                  <c:v>107.45671847769339</c:v>
                </c:pt>
                <c:pt idx="420">
                  <c:v>108.25190863330354</c:v>
                </c:pt>
                <c:pt idx="421">
                  <c:v>108.46909031396244</c:v>
                </c:pt>
                <c:pt idx="422">
                  <c:v>109.15181928361012</c:v>
                </c:pt>
                <c:pt idx="423">
                  <c:v>109.16232450747071</c:v>
                </c:pt>
                <c:pt idx="424">
                  <c:v>108.41932872725341</c:v>
                </c:pt>
                <c:pt idx="425">
                  <c:v>108.04136183087252</c:v>
                </c:pt>
                <c:pt idx="426">
                  <c:v>108.27214501189839</c:v>
                </c:pt>
                <c:pt idx="427">
                  <c:v>107.59483452613698</c:v>
                </c:pt>
                <c:pt idx="428">
                  <c:v>107.00731605905925</c:v>
                </c:pt>
                <c:pt idx="429">
                  <c:v>105.59928431780178</c:v>
                </c:pt>
                <c:pt idx="430">
                  <c:v>105.02658374543299</c:v>
                </c:pt>
                <c:pt idx="431">
                  <c:v>103.96389741593607</c:v>
                </c:pt>
                <c:pt idx="432">
                  <c:v>103.96389741593607</c:v>
                </c:pt>
                <c:pt idx="433">
                  <c:v>104.40688611894993</c:v>
                </c:pt>
                <c:pt idx="434">
                  <c:v>103.76109130477091</c:v>
                </c:pt>
                <c:pt idx="435">
                  <c:v>100.4246322065834</c:v>
                </c:pt>
                <c:pt idx="436">
                  <c:v>103.34431037075682</c:v>
                </c:pt>
                <c:pt idx="437">
                  <c:v>105.85063562133423</c:v>
                </c:pt>
                <c:pt idx="438">
                  <c:v>106.25691133148725</c:v>
                </c:pt>
                <c:pt idx="439">
                  <c:v>110.33437574642353</c:v>
                </c:pt>
                <c:pt idx="440">
                  <c:v>110.83110696308354</c:v>
                </c:pt>
                <c:pt idx="441">
                  <c:v>112.43464644945564</c:v>
                </c:pt>
                <c:pt idx="442">
                  <c:v>112.13463937225201</c:v>
                </c:pt>
                <c:pt idx="443">
                  <c:v>110.63349817319654</c:v>
                </c:pt>
                <c:pt idx="444">
                  <c:v>109.06434947230602</c:v>
                </c:pt>
                <c:pt idx="445">
                  <c:v>111.7741443218712</c:v>
                </c:pt>
                <c:pt idx="446">
                  <c:v>111.74992701633948</c:v>
                </c:pt>
                <c:pt idx="447">
                  <c:v>111.50443652190836</c:v>
                </c:pt>
                <c:pt idx="448">
                  <c:v>112.54312670848113</c:v>
                </c:pt>
                <c:pt idx="449">
                  <c:v>112.39262555401245</c:v>
                </c:pt>
                <c:pt idx="450">
                  <c:v>112.15211121825205</c:v>
                </c:pt>
                <c:pt idx="451">
                  <c:v>112.61013897858243</c:v>
                </c:pt>
                <c:pt idx="452">
                  <c:v>114.76160882527286</c:v>
                </c:pt>
                <c:pt idx="453">
                  <c:v>116.51863516131615</c:v>
                </c:pt>
                <c:pt idx="454">
                  <c:v>116.0518714779853</c:v>
                </c:pt>
                <c:pt idx="455">
                  <c:v>117.59470182857244</c:v>
                </c:pt>
                <c:pt idx="456">
                  <c:v>117.63705446792699</c:v>
                </c:pt>
                <c:pt idx="457">
                  <c:v>118.12106883464969</c:v>
                </c:pt>
                <c:pt idx="458">
                  <c:v>118.66977326409453</c:v>
                </c:pt>
                <c:pt idx="459">
                  <c:v>118.11918895248513</c:v>
                </c:pt>
                <c:pt idx="460">
                  <c:v>119.4092304425906</c:v>
                </c:pt>
                <c:pt idx="461">
                  <c:v>120.30294853988414</c:v>
                </c:pt>
                <c:pt idx="462">
                  <c:v>118.70936137085415</c:v>
                </c:pt>
                <c:pt idx="463">
                  <c:v>120.61854758092338</c:v>
                </c:pt>
                <c:pt idx="464">
                  <c:v>121.4414936437868</c:v>
                </c:pt>
                <c:pt idx="465">
                  <c:v>120.03688992294694</c:v>
                </c:pt>
                <c:pt idx="466">
                  <c:v>119.03966772529849</c:v>
                </c:pt>
                <c:pt idx="467">
                  <c:v>118.73689611549968</c:v>
                </c:pt>
                <c:pt idx="468">
                  <c:v>120.18429480090941</c:v>
                </c:pt>
                <c:pt idx="469">
                  <c:v>117.11168269358355</c:v>
                </c:pt>
                <c:pt idx="470">
                  <c:v>116.25069666221408</c:v>
                </c:pt>
                <c:pt idx="471">
                  <c:v>114.17829244773908</c:v>
                </c:pt>
                <c:pt idx="472">
                  <c:v>113.36883730393905</c:v>
                </c:pt>
                <c:pt idx="473">
                  <c:v>115.16257663284335</c:v>
                </c:pt>
                <c:pt idx="474">
                  <c:v>112.77125593821617</c:v>
                </c:pt>
                <c:pt idx="475">
                  <c:v>112.84844168826689</c:v>
                </c:pt>
                <c:pt idx="476">
                  <c:v>114.684865400437</c:v>
                </c:pt>
                <c:pt idx="477">
                  <c:v>115.05243765426074</c:v>
                </c:pt>
                <c:pt idx="478">
                  <c:v>114.51777705039851</c:v>
                </c:pt>
                <c:pt idx="479">
                  <c:v>111.2126124611861</c:v>
                </c:pt>
                <c:pt idx="480">
                  <c:v>110.04852307610646</c:v>
                </c:pt>
                <c:pt idx="481">
                  <c:v>109.83930324932102</c:v>
                </c:pt>
                <c:pt idx="482">
                  <c:v>110.18310052282824</c:v>
                </c:pt>
                <c:pt idx="483">
                  <c:v>111.60075283751594</c:v>
                </c:pt>
                <c:pt idx="484">
                  <c:v>110.72837693185514</c:v>
                </c:pt>
                <c:pt idx="485">
                  <c:v>110.96004476331191</c:v>
                </c:pt>
                <c:pt idx="486">
                  <c:v>113.97426994223262</c:v>
                </c:pt>
                <c:pt idx="487">
                  <c:v>114.29340758499279</c:v>
                </c:pt>
                <c:pt idx="488">
                  <c:v>111.9478675501377</c:v>
                </c:pt>
                <c:pt idx="489">
                  <c:v>115.00975327099491</c:v>
                </c:pt>
                <c:pt idx="490">
                  <c:v>114.47487150452467</c:v>
                </c:pt>
                <c:pt idx="491">
                  <c:v>112.77999186121603</c:v>
                </c:pt>
                <c:pt idx="492">
                  <c:v>111.70879077132668</c:v>
                </c:pt>
                <c:pt idx="493">
                  <c:v>111.97495996956825</c:v>
                </c:pt>
                <c:pt idx="494">
                  <c:v>112.48396571094929</c:v>
                </c:pt>
                <c:pt idx="495">
                  <c:v>113.03443944125479</c:v>
                </c:pt>
                <c:pt idx="496">
                  <c:v>113.38055892214173</c:v>
                </c:pt>
                <c:pt idx="497">
                  <c:v>112.19269455674588</c:v>
                </c:pt>
                <c:pt idx="498">
                  <c:v>114.66131158272808</c:v>
                </c:pt>
                <c:pt idx="499">
                  <c:v>117.06048354992529</c:v>
                </c:pt>
                <c:pt idx="500">
                  <c:v>116.85845150788634</c:v>
                </c:pt>
                <c:pt idx="501">
                  <c:v>116.81720468157042</c:v>
                </c:pt>
                <c:pt idx="502">
                  <c:v>117.93440759383928</c:v>
                </c:pt>
                <c:pt idx="503">
                  <c:v>118.88883482691799</c:v>
                </c:pt>
                <c:pt idx="504">
                  <c:v>118.89679668079157</c:v>
                </c:pt>
                <c:pt idx="505">
                  <c:v>118.56206707419561</c:v>
                </c:pt>
                <c:pt idx="506">
                  <c:v>119.94731906687092</c:v>
                </c:pt>
                <c:pt idx="507">
                  <c:v>118.80888454427232</c:v>
                </c:pt>
                <c:pt idx="508">
                  <c:v>119.70116508461697</c:v>
                </c:pt>
                <c:pt idx="509">
                  <c:v>119.14195543131147</c:v>
                </c:pt>
                <c:pt idx="510">
                  <c:v>119.59401180123676</c:v>
                </c:pt>
                <c:pt idx="511">
                  <c:v>119.74683516308531</c:v>
                </c:pt>
                <c:pt idx="512">
                  <c:v>121.59929316430633</c:v>
                </c:pt>
                <c:pt idx="513">
                  <c:v>121.48981767354627</c:v>
                </c:pt>
                <c:pt idx="514">
                  <c:v>122.71362096267673</c:v>
                </c:pt>
                <c:pt idx="515">
                  <c:v>122.63400242394219</c:v>
                </c:pt>
                <c:pt idx="516">
                  <c:v>124.34204124240289</c:v>
                </c:pt>
                <c:pt idx="517">
                  <c:v>124.8030546979361</c:v>
                </c:pt>
                <c:pt idx="518">
                  <c:v>124.34204124240289</c:v>
                </c:pt>
                <c:pt idx="519">
                  <c:v>124.8030546979361</c:v>
                </c:pt>
                <c:pt idx="520">
                  <c:v>125.39145781544406</c:v>
                </c:pt>
                <c:pt idx="521">
                  <c:v>124.76136554640431</c:v>
                </c:pt>
                <c:pt idx="522">
                  <c:v>124.87758649669567</c:v>
                </c:pt>
                <c:pt idx="523">
                  <c:v>123.49941170746378</c:v>
                </c:pt>
                <c:pt idx="524">
                  <c:v>123.89905253938905</c:v>
                </c:pt>
                <c:pt idx="525">
                  <c:v>124.42497722025141</c:v>
                </c:pt>
                <c:pt idx="526">
                  <c:v>123.42233653871644</c:v>
                </c:pt>
                <c:pt idx="527">
                  <c:v>123.90524509240157</c:v>
                </c:pt>
                <c:pt idx="528">
                  <c:v>124.6670396942648</c:v>
                </c:pt>
                <c:pt idx="529">
                  <c:v>122.76935393979069</c:v>
                </c:pt>
                <c:pt idx="530">
                  <c:v>120.63060094303736</c:v>
                </c:pt>
                <c:pt idx="531">
                  <c:v>120.54114066826517</c:v>
                </c:pt>
                <c:pt idx="532">
                  <c:v>122.63521881828368</c:v>
                </c:pt>
                <c:pt idx="533">
                  <c:v>121.07646475995008</c:v>
                </c:pt>
                <c:pt idx="534">
                  <c:v>120.69352170489829</c:v>
                </c:pt>
                <c:pt idx="535">
                  <c:v>123.47276161324851</c:v>
                </c:pt>
                <c:pt idx="536">
                  <c:v>123.99105618414902</c:v>
                </c:pt>
                <c:pt idx="537">
                  <c:v>120.80775219172116</c:v>
                </c:pt>
                <c:pt idx="538">
                  <c:v>118.27433452171374</c:v>
                </c:pt>
                <c:pt idx="539">
                  <c:v>114.61298755296814</c:v>
                </c:pt>
                <c:pt idx="540">
                  <c:v>116.44985359035392</c:v>
                </c:pt>
                <c:pt idx="541">
                  <c:v>115.1273011969317</c:v>
                </c:pt>
                <c:pt idx="542">
                  <c:v>114.93853891134917</c:v>
                </c:pt>
                <c:pt idx="543">
                  <c:v>117.44342660497739</c:v>
                </c:pt>
                <c:pt idx="544">
                  <c:v>115.69579967975648</c:v>
                </c:pt>
                <c:pt idx="545">
                  <c:v>113.18836861614103</c:v>
                </c:pt>
                <c:pt idx="546">
                  <c:v>113.26444855315404</c:v>
                </c:pt>
                <c:pt idx="547">
                  <c:v>112.64740487796246</c:v>
                </c:pt>
                <c:pt idx="548">
                  <c:v>110.91647572961558</c:v>
                </c:pt>
                <c:pt idx="549">
                  <c:v>108.19871902617678</c:v>
                </c:pt>
                <c:pt idx="550">
                  <c:v>107.90965949804961</c:v>
                </c:pt>
                <c:pt idx="551">
                  <c:v>104.60869699838105</c:v>
                </c:pt>
                <c:pt idx="552">
                  <c:v>105.30281584231975</c:v>
                </c:pt>
                <c:pt idx="553">
                  <c:v>106.59728058457699</c:v>
                </c:pt>
                <c:pt idx="554">
                  <c:v>107.96030573518874</c:v>
                </c:pt>
                <c:pt idx="555">
                  <c:v>108.02355824096108</c:v>
                </c:pt>
                <c:pt idx="556">
                  <c:v>107.39468236626296</c:v>
                </c:pt>
                <c:pt idx="557">
                  <c:v>106.19387998832259</c:v>
                </c:pt>
                <c:pt idx="558">
                  <c:v>109.6324056299155</c:v>
                </c:pt>
                <c:pt idx="559">
                  <c:v>109.48864993497835</c:v>
                </c:pt>
                <c:pt idx="560">
                  <c:v>105.2822477198135</c:v>
                </c:pt>
                <c:pt idx="561">
                  <c:v>105.4717840745228</c:v>
                </c:pt>
                <c:pt idx="562">
                  <c:v>104.37913021169653</c:v>
                </c:pt>
                <c:pt idx="563">
                  <c:v>105.52386786861165</c:v>
                </c:pt>
                <c:pt idx="564">
                  <c:v>107.32191986836402</c:v>
                </c:pt>
                <c:pt idx="565">
                  <c:v>109.25266943267367</c:v>
                </c:pt>
                <c:pt idx="566">
                  <c:v>109.34157680092709</c:v>
                </c:pt>
                <c:pt idx="567">
                  <c:v>111.32385725280626</c:v>
                </c:pt>
                <c:pt idx="568">
                  <c:v>110.57466891957641</c:v>
                </c:pt>
                <c:pt idx="569">
                  <c:v>110.52623430851298</c:v>
                </c:pt>
                <c:pt idx="570">
                  <c:v>113.21324940949597</c:v>
                </c:pt>
                <c:pt idx="571">
                  <c:v>111.82965613637768</c:v>
                </c:pt>
                <c:pt idx="572">
                  <c:v>109.73756844982734</c:v>
                </c:pt>
                <c:pt idx="573">
                  <c:v>109.78887817478885</c:v>
                </c:pt>
                <c:pt idx="574">
                  <c:v>107.67832341050403</c:v>
                </c:pt>
                <c:pt idx="575">
                  <c:v>107.19685241376854</c:v>
                </c:pt>
                <c:pt idx="576">
                  <c:v>105.83371668185316</c:v>
                </c:pt>
                <c:pt idx="577">
                  <c:v>101.64191119878964</c:v>
                </c:pt>
                <c:pt idx="578">
                  <c:v>101.77582515768862</c:v>
                </c:pt>
                <c:pt idx="579">
                  <c:v>102.47326144074169</c:v>
                </c:pt>
                <c:pt idx="580">
                  <c:v>103.26126381160486</c:v>
                </c:pt>
                <c:pt idx="581">
                  <c:v>102.61557957872925</c:v>
                </c:pt>
                <c:pt idx="582">
                  <c:v>105.44745618768742</c:v>
                </c:pt>
                <c:pt idx="583">
                  <c:v>105.99571829191694</c:v>
                </c:pt>
                <c:pt idx="584">
                  <c:v>105.5842452604853</c:v>
                </c:pt>
                <c:pt idx="585">
                  <c:v>105.46393280195328</c:v>
                </c:pt>
                <c:pt idx="586">
                  <c:v>108.3170410212406</c:v>
                </c:pt>
                <c:pt idx="587">
                  <c:v>107.10385353727465</c:v>
                </c:pt>
                <c:pt idx="588">
                  <c:v>104.03887153991084</c:v>
                </c:pt>
                <c:pt idx="589">
                  <c:v>102.84569927193283</c:v>
                </c:pt>
                <c:pt idx="590">
                  <c:v>102.60651191181806</c:v>
                </c:pt>
                <c:pt idx="591">
                  <c:v>101.96569325630976</c:v>
                </c:pt>
                <c:pt idx="592">
                  <c:v>104.28878528649373</c:v>
                </c:pt>
                <c:pt idx="593">
                  <c:v>105.09271136510408</c:v>
                </c:pt>
                <c:pt idx="594">
                  <c:v>105.01740549721804</c:v>
                </c:pt>
                <c:pt idx="595">
                  <c:v>107.85293128920105</c:v>
                </c:pt>
                <c:pt idx="596">
                  <c:v>107.21985332495866</c:v>
                </c:pt>
                <c:pt idx="597">
                  <c:v>105.46470687107987</c:v>
                </c:pt>
                <c:pt idx="598">
                  <c:v>105.82973575491627</c:v>
                </c:pt>
                <c:pt idx="599">
                  <c:v>107.19762648289544</c:v>
                </c:pt>
                <c:pt idx="600">
                  <c:v>104.93435893806561</c:v>
                </c:pt>
                <c:pt idx="601">
                  <c:v>106.75430603596988</c:v>
                </c:pt>
                <c:pt idx="602">
                  <c:v>106.62382009748821</c:v>
                </c:pt>
                <c:pt idx="603">
                  <c:v>105.85384247914435</c:v>
                </c:pt>
                <c:pt idx="604">
                  <c:v>105.61675616380168</c:v>
                </c:pt>
                <c:pt idx="605">
                  <c:v>102.76154689974271</c:v>
                </c:pt>
                <c:pt idx="606">
                  <c:v>101.8740213554612</c:v>
                </c:pt>
                <c:pt idx="607">
                  <c:v>102.3259671440828</c:v>
                </c:pt>
                <c:pt idx="608">
                  <c:v>101.69797591981529</c:v>
                </c:pt>
                <c:pt idx="609">
                  <c:v>101.31105193782675</c:v>
                </c:pt>
                <c:pt idx="610">
                  <c:v>102.18309609957625</c:v>
                </c:pt>
                <c:pt idx="611">
                  <c:v>103.53373614416255</c:v>
                </c:pt>
                <c:pt idx="612">
                  <c:v>101.50678084554885</c:v>
                </c:pt>
                <c:pt idx="613">
                  <c:v>100.81354665204046</c:v>
                </c:pt>
                <c:pt idx="614">
                  <c:v>99.469430904378271</c:v>
                </c:pt>
                <c:pt idx="615">
                  <c:v>97.813475880005981</c:v>
                </c:pt>
                <c:pt idx="616">
                  <c:v>98.48901706490679</c:v>
                </c:pt>
                <c:pt idx="617">
                  <c:v>99.424313732428558</c:v>
                </c:pt>
                <c:pt idx="618">
                  <c:v>101.1737099585096</c:v>
                </c:pt>
                <c:pt idx="619">
                  <c:v>98.716151062907642</c:v>
                </c:pt>
                <c:pt idx="620">
                  <c:v>100.21806633108928</c:v>
                </c:pt>
                <c:pt idx="621">
                  <c:v>100.78523783826815</c:v>
                </c:pt>
                <c:pt idx="622">
                  <c:v>102.85520926405928</c:v>
                </c:pt>
                <c:pt idx="623">
                  <c:v>102.02231088385396</c:v>
                </c:pt>
                <c:pt idx="624">
                  <c:v>105.23536124700324</c:v>
                </c:pt>
                <c:pt idx="625">
                  <c:v>105.1572908465217</c:v>
                </c:pt>
                <c:pt idx="626">
                  <c:v>106.44655826750059</c:v>
                </c:pt>
                <c:pt idx="627">
                  <c:v>106.18138430099332</c:v>
                </c:pt>
                <c:pt idx="628">
                  <c:v>105.78561381470111</c:v>
                </c:pt>
                <c:pt idx="629">
                  <c:v>104.73896177425488</c:v>
                </c:pt>
                <c:pt idx="630">
                  <c:v>106.1927741752843</c:v>
                </c:pt>
                <c:pt idx="631">
                  <c:v>103.73698458054299</c:v>
                </c:pt>
                <c:pt idx="632">
                  <c:v>105.25968913383875</c:v>
                </c:pt>
                <c:pt idx="633">
                  <c:v>107.16909650651529</c:v>
                </c:pt>
                <c:pt idx="634">
                  <c:v>107.09589168340128</c:v>
                </c:pt>
                <c:pt idx="635">
                  <c:v>106.03508523606875</c:v>
                </c:pt>
                <c:pt idx="636">
                  <c:v>103.82080520882154</c:v>
                </c:pt>
                <c:pt idx="637">
                  <c:v>103.98523960756907</c:v>
                </c:pt>
                <c:pt idx="638">
                  <c:v>105.97570307592945</c:v>
                </c:pt>
                <c:pt idx="639">
                  <c:v>105.05500314050886</c:v>
                </c:pt>
                <c:pt idx="640">
                  <c:v>105.03554083104061</c:v>
                </c:pt>
                <c:pt idx="641">
                  <c:v>105.48848185139626</c:v>
                </c:pt>
                <c:pt idx="642">
                  <c:v>103.74295597094824</c:v>
                </c:pt>
                <c:pt idx="643">
                  <c:v>103.68633834340322</c:v>
                </c:pt>
                <c:pt idx="644">
                  <c:v>104.24178823237995</c:v>
                </c:pt>
                <c:pt idx="645">
                  <c:v>103.95925300117682</c:v>
                </c:pt>
                <c:pt idx="646">
                  <c:v>103.69629066074559</c:v>
                </c:pt>
                <c:pt idx="647">
                  <c:v>103.8030016189103</c:v>
                </c:pt>
                <c:pt idx="648">
                  <c:v>103.57078088093463</c:v>
                </c:pt>
                <c:pt idx="649">
                  <c:v>101.76189191341041</c:v>
                </c:pt>
                <c:pt idx="650">
                  <c:v>101.23408735038348</c:v>
                </c:pt>
                <c:pt idx="651">
                  <c:v>101.29225311618097</c:v>
                </c:pt>
                <c:pt idx="652">
                  <c:v>103.49060943568149</c:v>
                </c:pt>
                <c:pt idx="653">
                  <c:v>106.4454524544626</c:v>
                </c:pt>
                <c:pt idx="654">
                  <c:v>107.62789833597245</c:v>
                </c:pt>
                <c:pt idx="655">
                  <c:v>107.20293438547756</c:v>
                </c:pt>
                <c:pt idx="656">
                  <c:v>108.70717186103911</c:v>
                </c:pt>
                <c:pt idx="657">
                  <c:v>109.04931041498948</c:v>
                </c:pt>
                <c:pt idx="658">
                  <c:v>107.53821689859251</c:v>
                </c:pt>
                <c:pt idx="659">
                  <c:v>108.67388688859567</c:v>
                </c:pt>
                <c:pt idx="660">
                  <c:v>108.33760914374683</c:v>
                </c:pt>
                <c:pt idx="661">
                  <c:v>108.49861552207646</c:v>
                </c:pt>
                <c:pt idx="662">
                  <c:v>110.73202611488053</c:v>
                </c:pt>
                <c:pt idx="663">
                  <c:v>110.82889533700737</c:v>
                </c:pt>
                <c:pt idx="664">
                  <c:v>111.85508983625088</c:v>
                </c:pt>
                <c:pt idx="665">
                  <c:v>110.91426410353949</c:v>
                </c:pt>
                <c:pt idx="666">
                  <c:v>111.46330027689557</c:v>
                </c:pt>
                <c:pt idx="667">
                  <c:v>111.0187634356284</c:v>
                </c:pt>
                <c:pt idx="668">
                  <c:v>111.97451764435299</c:v>
                </c:pt>
                <c:pt idx="669">
                  <c:v>109.88508390909331</c:v>
                </c:pt>
                <c:pt idx="670">
                  <c:v>110.44915913976592</c:v>
                </c:pt>
                <c:pt idx="671">
                  <c:v>110.44915913976592</c:v>
                </c:pt>
                <c:pt idx="672">
                  <c:v>112.44481992940511</c:v>
                </c:pt>
                <c:pt idx="673">
                  <c:v>112.55318960712673</c:v>
                </c:pt>
                <c:pt idx="674">
                  <c:v>112.43055494121532</c:v>
                </c:pt>
                <c:pt idx="675">
                  <c:v>112.14160599439147</c:v>
                </c:pt>
                <c:pt idx="676">
                  <c:v>113.15043922893868</c:v>
                </c:pt>
                <c:pt idx="677">
                  <c:v>113.74260211077591</c:v>
                </c:pt>
                <c:pt idx="678">
                  <c:v>112.92507453179861</c:v>
                </c:pt>
                <c:pt idx="679">
                  <c:v>113.83117773511796</c:v>
                </c:pt>
                <c:pt idx="680">
                  <c:v>114.08418775820736</c:v>
                </c:pt>
                <c:pt idx="681">
                  <c:v>114.00689142685268</c:v>
                </c:pt>
                <c:pt idx="682">
                  <c:v>114.02358920372615</c:v>
                </c:pt>
                <c:pt idx="683">
                  <c:v>113.94109555109313</c:v>
                </c:pt>
                <c:pt idx="684">
                  <c:v>112.97439379329259</c:v>
                </c:pt>
                <c:pt idx="685">
                  <c:v>114.67867284742384</c:v>
                </c:pt>
                <c:pt idx="686">
                  <c:v>114.41272481179061</c:v>
                </c:pt>
                <c:pt idx="687">
                  <c:v>113.66862321853519</c:v>
                </c:pt>
                <c:pt idx="688">
                  <c:v>114.51788763170232</c:v>
                </c:pt>
                <c:pt idx="689">
                  <c:v>113.81724449083958</c:v>
                </c:pt>
                <c:pt idx="690">
                  <c:v>114.39127203885369</c:v>
                </c:pt>
                <c:pt idx="691">
                  <c:v>113.11273100434347</c:v>
                </c:pt>
                <c:pt idx="692">
                  <c:v>114.98354550199488</c:v>
                </c:pt>
                <c:pt idx="693">
                  <c:v>114.79190810251328</c:v>
                </c:pt>
                <c:pt idx="694">
                  <c:v>116.43945894779677</c:v>
                </c:pt>
                <c:pt idx="695">
                  <c:v>116.56419465848069</c:v>
                </c:pt>
                <c:pt idx="696">
                  <c:v>116.22846982015055</c:v>
                </c:pt>
                <c:pt idx="697">
                  <c:v>116.25191305655568</c:v>
                </c:pt>
                <c:pt idx="698">
                  <c:v>117.10294677058329</c:v>
                </c:pt>
                <c:pt idx="699">
                  <c:v>116.09975318252972</c:v>
                </c:pt>
                <c:pt idx="700">
                  <c:v>116.14199524058068</c:v>
                </c:pt>
                <c:pt idx="701">
                  <c:v>116.32025230230271</c:v>
                </c:pt>
                <c:pt idx="702">
                  <c:v>116.74178823237995</c:v>
                </c:pt>
                <c:pt idx="703">
                  <c:v>115.41713479418623</c:v>
                </c:pt>
                <c:pt idx="704">
                  <c:v>113.61698174966158</c:v>
                </c:pt>
                <c:pt idx="705">
                  <c:v>114.39757517317031</c:v>
                </c:pt>
                <c:pt idx="706">
                  <c:v>115.71692070878193</c:v>
                </c:pt>
                <c:pt idx="707">
                  <c:v>115.02556639743788</c:v>
                </c:pt>
                <c:pt idx="708">
                  <c:v>115.87438848538982</c:v>
                </c:pt>
                <c:pt idx="709">
                  <c:v>114.56599049885435</c:v>
                </c:pt>
                <c:pt idx="710">
                  <c:v>113.21225417776164</c:v>
                </c:pt>
                <c:pt idx="711">
                  <c:v>113.61676058705395</c:v>
                </c:pt>
                <c:pt idx="712">
                  <c:v>115.63885030830068</c:v>
                </c:pt>
                <c:pt idx="713">
                  <c:v>115.35133891842598</c:v>
                </c:pt>
                <c:pt idx="714">
                  <c:v>116.59161882182256</c:v>
                </c:pt>
                <c:pt idx="715">
                  <c:v>117.12815930784934</c:v>
                </c:pt>
                <c:pt idx="716">
                  <c:v>117.61405355673706</c:v>
                </c:pt>
                <c:pt idx="717">
                  <c:v>117.41334849034403</c:v>
                </c:pt>
                <c:pt idx="718">
                  <c:v>117.27866046231846</c:v>
                </c:pt>
                <c:pt idx="719">
                  <c:v>118.60441971355003</c:v>
                </c:pt>
                <c:pt idx="720">
                  <c:v>118.83807800847458</c:v>
                </c:pt>
                <c:pt idx="721">
                  <c:v>119.51948000247701</c:v>
                </c:pt>
                <c:pt idx="722">
                  <c:v>119.83297799874362</c:v>
                </c:pt>
                <c:pt idx="723">
                  <c:v>119.90109608188322</c:v>
                </c:pt>
                <c:pt idx="724">
                  <c:v>120.0639823423774</c:v>
                </c:pt>
                <c:pt idx="725">
                  <c:v>117.93164306124467</c:v>
                </c:pt>
                <c:pt idx="726">
                  <c:v>116.98506710073514</c:v>
                </c:pt>
                <c:pt idx="727">
                  <c:v>115.58743000203447</c:v>
                </c:pt>
                <c:pt idx="728">
                  <c:v>116.40628455665743</c:v>
                </c:pt>
                <c:pt idx="729">
                  <c:v>117.48257238652116</c:v>
                </c:pt>
                <c:pt idx="730">
                  <c:v>118.91946584807032</c:v>
                </c:pt>
                <c:pt idx="731">
                  <c:v>116.02610603420057</c:v>
                </c:pt>
                <c:pt idx="732">
                  <c:v>117.06158936296322</c:v>
                </c:pt>
                <c:pt idx="733">
                  <c:v>118.25188651704278</c:v>
                </c:pt>
                <c:pt idx="734">
                  <c:v>116.16588080220073</c:v>
                </c:pt>
                <c:pt idx="735">
                  <c:v>116.38892329196119</c:v>
                </c:pt>
                <c:pt idx="736">
                  <c:v>117.10007165668448</c:v>
                </c:pt>
                <c:pt idx="737">
                  <c:v>115.38473447217331</c:v>
                </c:pt>
                <c:pt idx="738">
                  <c:v>113.39482391033182</c:v>
                </c:pt>
                <c:pt idx="739">
                  <c:v>106.38463273737381</c:v>
                </c:pt>
                <c:pt idx="740">
                  <c:v>95.156870637567295</c:v>
                </c:pt>
                <c:pt idx="741">
                  <c:v>100.55954139721688</c:v>
                </c:pt>
                <c:pt idx="742">
                  <c:v>99.11037341094665</c:v>
                </c:pt>
                <c:pt idx="743">
                  <c:v>101.8094418740433</c:v>
                </c:pt>
                <c:pt idx="744">
                  <c:v>106.25005529065173</c:v>
                </c:pt>
                <c:pt idx="745">
                  <c:v>104.49347127982375</c:v>
                </c:pt>
                <c:pt idx="746">
                  <c:v>104.333570714532</c:v>
                </c:pt>
                <c:pt idx="747">
                  <c:v>105.45176885853537</c:v>
                </c:pt>
                <c:pt idx="748">
                  <c:v>104.81482054866022</c:v>
                </c:pt>
                <c:pt idx="749">
                  <c:v>104.59973991277329</c:v>
                </c:pt>
                <c:pt idx="750">
                  <c:v>107.36106564990874</c:v>
                </c:pt>
                <c:pt idx="751">
                  <c:v>107.87316766779607</c:v>
                </c:pt>
                <c:pt idx="752">
                  <c:v>107.35664239775623</c:v>
                </c:pt>
                <c:pt idx="753">
                  <c:v>107.47275276674395</c:v>
                </c:pt>
                <c:pt idx="754">
                  <c:v>106.3300055732977</c:v>
                </c:pt>
                <c:pt idx="755">
                  <c:v>105.98521306805631</c:v>
                </c:pt>
                <c:pt idx="756">
                  <c:v>106.05775440334766</c:v>
                </c:pt>
                <c:pt idx="757">
                  <c:v>108.01670220012561</c:v>
                </c:pt>
                <c:pt idx="758">
                  <c:v>107.48170985235168</c:v>
                </c:pt>
                <c:pt idx="759">
                  <c:v>105.66331089270049</c:v>
                </c:pt>
                <c:pt idx="760">
                  <c:v>106.61342545493149</c:v>
                </c:pt>
                <c:pt idx="761">
                  <c:v>106.75430603596988</c:v>
                </c:pt>
                <c:pt idx="762">
                  <c:v>106.06427870027157</c:v>
                </c:pt>
                <c:pt idx="763">
                  <c:v>105.67868169392844</c:v>
                </c:pt>
                <c:pt idx="764">
                  <c:v>104.40014065941858</c:v>
                </c:pt>
                <c:pt idx="765">
                  <c:v>106.2334680950822</c:v>
                </c:pt>
                <c:pt idx="766">
                  <c:v>107.1065074885659</c:v>
                </c:pt>
                <c:pt idx="767">
                  <c:v>107.06714054441386</c:v>
                </c:pt>
                <c:pt idx="768">
                  <c:v>106.95379470802111</c:v>
                </c:pt>
                <c:pt idx="769">
                  <c:v>105.70124027990356</c:v>
                </c:pt>
                <c:pt idx="770">
                  <c:v>107.173630339971</c:v>
                </c:pt>
                <c:pt idx="771">
                  <c:v>108.91970912693847</c:v>
                </c:pt>
                <c:pt idx="772">
                  <c:v>110.62774794539938</c:v>
                </c:pt>
                <c:pt idx="773">
                  <c:v>109.02431904033122</c:v>
                </c:pt>
                <c:pt idx="774">
                  <c:v>108.30753102911383</c:v>
                </c:pt>
                <c:pt idx="775">
                  <c:v>108.57712824777289</c:v>
                </c:pt>
                <c:pt idx="776">
                  <c:v>109.08027318005288</c:v>
                </c:pt>
                <c:pt idx="777">
                  <c:v>107.4479825546935</c:v>
                </c:pt>
                <c:pt idx="778">
                  <c:v>106.697356664514</c:v>
                </c:pt>
                <c:pt idx="779">
                  <c:v>105.69692760905529</c:v>
                </c:pt>
                <c:pt idx="780">
                  <c:v>105.79335450596696</c:v>
                </c:pt>
                <c:pt idx="781">
                  <c:v>106.84454037986887</c:v>
                </c:pt>
                <c:pt idx="782">
                  <c:v>106.38828192039915</c:v>
                </c:pt>
                <c:pt idx="783">
                  <c:v>106.23634320898097</c:v>
                </c:pt>
                <c:pt idx="784">
                  <c:v>104.61688001486208</c:v>
                </c:pt>
                <c:pt idx="785">
                  <c:v>104.79978149134369</c:v>
                </c:pt>
                <c:pt idx="786">
                  <c:v>104.19943559302524</c:v>
                </c:pt>
                <c:pt idx="787">
                  <c:v>105.10719751590158</c:v>
                </c:pt>
                <c:pt idx="788">
                  <c:v>107.19453020638888</c:v>
                </c:pt>
                <c:pt idx="789">
                  <c:v>107.48071462061785</c:v>
                </c:pt>
                <c:pt idx="790">
                  <c:v>105.66087810401706</c:v>
                </c:pt>
                <c:pt idx="791">
                  <c:v>104.96609577225557</c:v>
                </c:pt>
                <c:pt idx="792">
                  <c:v>103.72913330797336</c:v>
                </c:pt>
                <c:pt idx="793">
                  <c:v>104.42137226974762</c:v>
                </c:pt>
                <c:pt idx="794">
                  <c:v>104.49336069851996</c:v>
                </c:pt>
                <c:pt idx="795">
                  <c:v>104.68897902493828</c:v>
                </c:pt>
                <c:pt idx="796">
                  <c:v>105.21191801059811</c:v>
                </c:pt>
                <c:pt idx="797">
                  <c:v>104.47953803554518</c:v>
                </c:pt>
                <c:pt idx="798">
                  <c:v>105.58070665876375</c:v>
                </c:pt>
                <c:pt idx="799">
                  <c:v>105.87407885773898</c:v>
                </c:pt>
                <c:pt idx="800">
                  <c:v>104.07116128061996</c:v>
                </c:pt>
                <c:pt idx="801">
                  <c:v>103.4090004334787</c:v>
                </c:pt>
                <c:pt idx="802">
                  <c:v>103.44129017418781</c:v>
                </c:pt>
                <c:pt idx="803">
                  <c:v>104.6061536283939</c:v>
                </c:pt>
                <c:pt idx="804">
                  <c:v>106.48349242296905</c:v>
                </c:pt>
                <c:pt idx="805">
                  <c:v>106.12200214085368</c:v>
                </c:pt>
                <c:pt idx="806">
                  <c:v>107.02843708808433</c:v>
                </c:pt>
                <c:pt idx="807">
                  <c:v>105.91820079795467</c:v>
                </c:pt>
                <c:pt idx="808">
                  <c:v>106.69967887189357</c:v>
                </c:pt>
                <c:pt idx="809">
                  <c:v>108.33937844460758</c:v>
                </c:pt>
                <c:pt idx="810">
                  <c:v>108.54760303965892</c:v>
                </c:pt>
                <c:pt idx="811">
                  <c:v>109.12240465679955</c:v>
                </c:pt>
                <c:pt idx="812">
                  <c:v>110.1952644662463</c:v>
                </c:pt>
                <c:pt idx="813">
                  <c:v>110.27676288714513</c:v>
                </c:pt>
                <c:pt idx="814">
                  <c:v>111.49337839152838</c:v>
                </c:pt>
                <c:pt idx="815">
                  <c:v>111.36797919302167</c:v>
                </c:pt>
                <c:pt idx="816">
                  <c:v>112.10434009501145</c:v>
                </c:pt>
                <c:pt idx="817">
                  <c:v>111.35017560311043</c:v>
                </c:pt>
                <c:pt idx="818">
                  <c:v>109.76211749927035</c:v>
                </c:pt>
                <c:pt idx="819">
                  <c:v>110.17370111200518</c:v>
                </c:pt>
                <c:pt idx="820">
                  <c:v>109.87491042914392</c:v>
                </c:pt>
                <c:pt idx="821">
                  <c:v>110.29898972920864</c:v>
                </c:pt>
                <c:pt idx="822">
                  <c:v>109.36181317952209</c:v>
                </c:pt>
                <c:pt idx="823">
                  <c:v>110.64654676704502</c:v>
                </c:pt>
                <c:pt idx="824">
                  <c:v>110.69619777244993</c:v>
                </c:pt>
                <c:pt idx="825">
                  <c:v>112.04219340227735</c:v>
                </c:pt>
                <c:pt idx="826">
                  <c:v>111.13432089809712</c:v>
                </c:pt>
                <c:pt idx="827">
                  <c:v>111.66190429851643</c:v>
                </c:pt>
                <c:pt idx="828">
                  <c:v>111.10313697042587</c:v>
                </c:pt>
                <c:pt idx="829">
                  <c:v>109.49041923583911</c:v>
                </c:pt>
                <c:pt idx="830">
                  <c:v>108.73492776829264</c:v>
                </c:pt>
                <c:pt idx="831">
                  <c:v>110.19437981581575</c:v>
                </c:pt>
                <c:pt idx="832">
                  <c:v>108.86275975548246</c:v>
                </c:pt>
                <c:pt idx="833">
                  <c:v>106.56875060819716</c:v>
                </c:pt>
                <c:pt idx="834">
                  <c:v>106.81247180176736</c:v>
                </c:pt>
                <c:pt idx="835">
                  <c:v>102.8392855563124</c:v>
                </c:pt>
                <c:pt idx="836">
                  <c:v>100.60200461787521</c:v>
                </c:pt>
                <c:pt idx="837">
                  <c:v>98.909226019338647</c:v>
                </c:pt>
                <c:pt idx="838">
                  <c:v>99.951565388936729</c:v>
                </c:pt>
                <c:pt idx="839">
                  <c:v>99.323463583365097</c:v>
                </c:pt>
                <c:pt idx="840">
                  <c:v>99.121984447845406</c:v>
                </c:pt>
                <c:pt idx="841">
                  <c:v>100.47870646414067</c:v>
                </c:pt>
                <c:pt idx="842">
                  <c:v>100.71114836472368</c:v>
                </c:pt>
                <c:pt idx="843">
                  <c:v>100.15636196357008</c:v>
                </c:pt>
                <c:pt idx="844">
                  <c:v>98.90126416546525</c:v>
                </c:pt>
                <c:pt idx="845">
                  <c:v>96.418492732596434</c:v>
                </c:pt>
                <c:pt idx="846">
                  <c:v>95.410986473694848</c:v>
                </c:pt>
                <c:pt idx="847">
                  <c:v>96.570763187926289</c:v>
                </c:pt>
                <c:pt idx="848">
                  <c:v>95.537933810454518</c:v>
                </c:pt>
                <c:pt idx="849">
                  <c:v>97.005900618370646</c:v>
                </c:pt>
                <c:pt idx="850">
                  <c:v>97.286998292624403</c:v>
                </c:pt>
                <c:pt idx="851">
                  <c:v>97.879382337069075</c:v>
                </c:pt>
                <c:pt idx="852">
                  <c:v>99.013393607515994</c:v>
                </c:pt>
                <c:pt idx="853">
                  <c:v>99.027769177009688</c:v>
                </c:pt>
                <c:pt idx="854">
                  <c:v>100.1955077451145</c:v>
                </c:pt>
                <c:pt idx="855">
                  <c:v>98.978449915515881</c:v>
                </c:pt>
                <c:pt idx="856">
                  <c:v>97.139703995965974</c:v>
                </c:pt>
                <c:pt idx="857">
                  <c:v>94.99564309663036</c:v>
                </c:pt>
                <c:pt idx="858">
                  <c:v>96.906930351471559</c:v>
                </c:pt>
                <c:pt idx="859">
                  <c:v>97.235467405054848</c:v>
                </c:pt>
                <c:pt idx="860">
                  <c:v>96.622183494192257</c:v>
                </c:pt>
                <c:pt idx="861">
                  <c:v>94.388551738780137</c:v>
                </c:pt>
                <c:pt idx="862">
                  <c:v>95.282933323897041</c:v>
                </c:pt>
                <c:pt idx="863">
                  <c:v>94.19945770928615</c:v>
                </c:pt>
                <c:pt idx="864">
                  <c:v>95.861384124063349</c:v>
                </c:pt>
                <c:pt idx="865">
                  <c:v>98.021036987234481</c:v>
                </c:pt>
                <c:pt idx="866">
                  <c:v>96.440608993356264</c:v>
                </c:pt>
                <c:pt idx="867">
                  <c:v>96.660886950521217</c:v>
                </c:pt>
                <c:pt idx="868">
                  <c:v>94.660471164819057</c:v>
                </c:pt>
                <c:pt idx="869">
                  <c:v>92.602221357230619</c:v>
                </c:pt>
                <c:pt idx="870">
                  <c:v>95.209949663390717</c:v>
                </c:pt>
                <c:pt idx="871">
                  <c:v>95.2729810065549</c:v>
                </c:pt>
                <c:pt idx="872">
                  <c:v>96.219335804456577</c:v>
                </c:pt>
                <c:pt idx="873">
                  <c:v>96.208941161899858</c:v>
                </c:pt>
                <c:pt idx="874">
                  <c:v>94.497031997806062</c:v>
                </c:pt>
                <c:pt idx="875">
                  <c:v>93.508877467068729</c:v>
                </c:pt>
                <c:pt idx="876">
                  <c:v>92.700085811091526</c:v>
                </c:pt>
                <c:pt idx="877">
                  <c:v>94.237608259096433</c:v>
                </c:pt>
                <c:pt idx="878">
                  <c:v>95.162067958846052</c:v>
                </c:pt>
                <c:pt idx="879">
                  <c:v>97.020497350471643</c:v>
                </c:pt>
                <c:pt idx="880">
                  <c:v>96.635895575863188</c:v>
                </c:pt>
                <c:pt idx="881">
                  <c:v>97.568648873397649</c:v>
                </c:pt>
                <c:pt idx="882">
                  <c:v>96.736082237103858</c:v>
                </c:pt>
                <c:pt idx="883">
                  <c:v>98.19177452029831</c:v>
                </c:pt>
                <c:pt idx="884">
                  <c:v>96.669180548306315</c:v>
                </c:pt>
                <c:pt idx="885">
                  <c:v>97.00789108183902</c:v>
                </c:pt>
                <c:pt idx="886">
                  <c:v>96.008346676810618</c:v>
                </c:pt>
                <c:pt idx="887">
                  <c:v>95.972297171772553</c:v>
                </c:pt>
                <c:pt idx="888">
                  <c:v>97.79788391617052</c:v>
                </c:pt>
                <c:pt idx="889">
                  <c:v>96.89476640805384</c:v>
                </c:pt>
                <c:pt idx="890">
                  <c:v>96.741721883597677</c:v>
                </c:pt>
                <c:pt idx="891">
                  <c:v>98.710843160325197</c:v>
                </c:pt>
                <c:pt idx="892">
                  <c:v>100.08127725829137</c:v>
                </c:pt>
                <c:pt idx="893">
                  <c:v>99.394788524314578</c:v>
                </c:pt>
                <c:pt idx="894">
                  <c:v>97.704332133157308</c:v>
                </c:pt>
                <c:pt idx="895">
                  <c:v>95.546890896062408</c:v>
                </c:pt>
                <c:pt idx="896">
                  <c:v>97.327028724599458</c:v>
                </c:pt>
                <c:pt idx="897">
                  <c:v>96.947624271269561</c:v>
                </c:pt>
                <c:pt idx="898">
                  <c:v>95.713758083493289</c:v>
                </c:pt>
                <c:pt idx="899">
                  <c:v>96.818797052344479</c:v>
                </c:pt>
                <c:pt idx="900">
                  <c:v>94.002954732437459</c:v>
                </c:pt>
                <c:pt idx="901">
                  <c:v>94.154119374729049</c:v>
                </c:pt>
                <c:pt idx="902">
                  <c:v>95.140836348516729</c:v>
                </c:pt>
                <c:pt idx="903">
                  <c:v>94.457775634957841</c:v>
                </c:pt>
                <c:pt idx="904">
                  <c:v>93.586726704942535</c:v>
                </c:pt>
                <c:pt idx="905">
                  <c:v>93.768854112297419</c:v>
                </c:pt>
                <c:pt idx="906">
                  <c:v>92.610846698926878</c:v>
                </c:pt>
                <c:pt idx="907">
                  <c:v>92.316258105609549</c:v>
                </c:pt>
                <c:pt idx="908">
                  <c:v>91.945478993975513</c:v>
                </c:pt>
                <c:pt idx="909">
                  <c:v>90.291625014375839</c:v>
                </c:pt>
                <c:pt idx="910">
                  <c:v>90.234454480312451</c:v>
                </c:pt>
                <c:pt idx="911">
                  <c:v>91.644144941126527</c:v>
                </c:pt>
                <c:pt idx="912">
                  <c:v>93.748838896310119</c:v>
                </c:pt>
                <c:pt idx="913">
                  <c:v>93.271017082599641</c:v>
                </c:pt>
                <c:pt idx="914">
                  <c:v>96.161280619963023</c:v>
                </c:pt>
                <c:pt idx="915">
                  <c:v>94.825237307477664</c:v>
                </c:pt>
                <c:pt idx="916">
                  <c:v>96.450893054609452</c:v>
                </c:pt>
                <c:pt idx="917">
                  <c:v>95.814055326037902</c:v>
                </c:pt>
                <c:pt idx="918">
                  <c:v>94.397287661780425</c:v>
                </c:pt>
                <c:pt idx="919">
                  <c:v>95.695069843151458</c:v>
                </c:pt>
                <c:pt idx="920">
                  <c:v>94.578088093489328</c:v>
                </c:pt>
                <c:pt idx="921">
                  <c:v>94.205650262298832</c:v>
                </c:pt>
                <c:pt idx="922">
                  <c:v>92.638049699661181</c:v>
                </c:pt>
                <c:pt idx="923">
                  <c:v>92.907315174408808</c:v>
                </c:pt>
                <c:pt idx="924">
                  <c:v>91.739576606304013</c:v>
                </c:pt>
                <c:pt idx="925">
                  <c:v>92.185882748431581</c:v>
                </c:pt>
                <c:pt idx="926">
                  <c:v>93.551561850334778</c:v>
                </c:pt>
                <c:pt idx="927">
                  <c:v>92.834773839117474</c:v>
                </c:pt>
                <c:pt idx="928">
                  <c:v>93.336812958359488</c:v>
                </c:pt>
                <c:pt idx="929">
                  <c:v>93.149488229726018</c:v>
                </c:pt>
                <c:pt idx="930">
                  <c:v>92.876020665434012</c:v>
                </c:pt>
                <c:pt idx="931">
                  <c:v>93.50036270667627</c:v>
                </c:pt>
                <c:pt idx="932">
                  <c:v>94.658812445262257</c:v>
                </c:pt>
                <c:pt idx="933">
                  <c:v>93.869261936145904</c:v>
                </c:pt>
                <c:pt idx="934">
                  <c:v>92.78158423199072</c:v>
                </c:pt>
                <c:pt idx="935">
                  <c:v>93.134449172409248</c:v>
                </c:pt>
                <c:pt idx="936">
                  <c:v>93.417758472739479</c:v>
                </c:pt>
                <c:pt idx="937">
                  <c:v>92.728947531382858</c:v>
                </c:pt>
                <c:pt idx="938">
                  <c:v>93.994329390741399</c:v>
                </c:pt>
                <c:pt idx="939">
                  <c:v>92.64899724873716</c:v>
                </c:pt>
                <c:pt idx="940">
                  <c:v>93.622555047373012</c:v>
                </c:pt>
                <c:pt idx="941">
                  <c:v>94.553428462742943</c:v>
                </c:pt>
                <c:pt idx="942">
                  <c:v>95.538707879581025</c:v>
                </c:pt>
                <c:pt idx="943">
                  <c:v>96.939551836091695</c:v>
                </c:pt>
                <c:pt idx="944">
                  <c:v>96.934465096117478</c:v>
                </c:pt>
                <c:pt idx="945">
                  <c:v>97.149324569396427</c:v>
                </c:pt>
                <c:pt idx="946">
                  <c:v>98.237002273551369</c:v>
                </c:pt>
                <c:pt idx="947">
                  <c:v>97.858593051955481</c:v>
                </c:pt>
                <c:pt idx="948">
                  <c:v>97.767363476322501</c:v>
                </c:pt>
                <c:pt idx="949">
                  <c:v>97.234693335928327</c:v>
                </c:pt>
                <c:pt idx="950">
                  <c:v>97.339303249321034</c:v>
                </c:pt>
                <c:pt idx="951">
                  <c:v>97.419806438485779</c:v>
                </c:pt>
                <c:pt idx="952">
                  <c:v>98.161032917842448</c:v>
                </c:pt>
                <c:pt idx="953">
                  <c:v>97.664633445094196</c:v>
                </c:pt>
                <c:pt idx="954">
                  <c:v>98.740257787135604</c:v>
                </c:pt>
                <c:pt idx="955">
                  <c:v>98.611098824299518</c:v>
                </c:pt>
                <c:pt idx="956">
                  <c:v>99.69556967064463</c:v>
                </c:pt>
                <c:pt idx="957">
                  <c:v>99.547943630074627</c:v>
                </c:pt>
                <c:pt idx="958">
                  <c:v>98.938972390060059</c:v>
                </c:pt>
                <c:pt idx="959">
                  <c:v>99.514105751112737</c:v>
                </c:pt>
                <c:pt idx="960">
                  <c:v>100.09897026689895</c:v>
                </c:pt>
                <c:pt idx="961">
                  <c:v>102.4020470810959</c:v>
                </c:pt>
                <c:pt idx="962">
                  <c:v>102.15611426144959</c:v>
                </c:pt>
                <c:pt idx="963">
                  <c:v>103.77137536602383</c:v>
                </c:pt>
                <c:pt idx="964">
                  <c:v>104.8873618839514</c:v>
                </c:pt>
                <c:pt idx="965">
                  <c:v>104.6433089464695</c:v>
                </c:pt>
                <c:pt idx="966">
                  <c:v>105.64937764842215</c:v>
                </c:pt>
                <c:pt idx="967">
                  <c:v>106.1090641283097</c:v>
                </c:pt>
                <c:pt idx="968">
                  <c:v>106.68198586328595</c:v>
                </c:pt>
                <c:pt idx="969">
                  <c:v>106.53325400967825</c:v>
                </c:pt>
                <c:pt idx="970">
                  <c:v>107.51289378002282</c:v>
                </c:pt>
                <c:pt idx="971">
                  <c:v>107.52085563389625</c:v>
                </c:pt>
                <c:pt idx="972">
                  <c:v>107.34536310476915</c:v>
                </c:pt>
                <c:pt idx="973">
                  <c:v>108.11567246702445</c:v>
                </c:pt>
                <c:pt idx="974">
                  <c:v>107.24827272003468</c:v>
                </c:pt>
                <c:pt idx="975">
                  <c:v>106.57416909208324</c:v>
                </c:pt>
                <c:pt idx="976">
                  <c:v>105.89332000460017</c:v>
                </c:pt>
                <c:pt idx="977">
                  <c:v>108.02643335485953</c:v>
                </c:pt>
                <c:pt idx="978">
                  <c:v>109.80435955732091</c:v>
                </c:pt>
                <c:pt idx="979">
                  <c:v>109.36336131777513</c:v>
                </c:pt>
                <c:pt idx="980">
                  <c:v>109.46531727987686</c:v>
                </c:pt>
                <c:pt idx="981">
                  <c:v>111.13996054459081</c:v>
                </c:pt>
                <c:pt idx="982">
                  <c:v>111.94455011102362</c:v>
                </c:pt>
                <c:pt idx="983">
                  <c:v>112.01698086501119</c:v>
                </c:pt>
                <c:pt idx="984">
                  <c:v>112.151447730429</c:v>
                </c:pt>
                <c:pt idx="985">
                  <c:v>111.5377214943515</c:v>
                </c:pt>
                <c:pt idx="986">
                  <c:v>111.98657100646651</c:v>
                </c:pt>
                <c:pt idx="987">
                  <c:v>110.70814055326035</c:v>
                </c:pt>
                <c:pt idx="988">
                  <c:v>110.78300409593147</c:v>
                </c:pt>
                <c:pt idx="989">
                  <c:v>113.40278576420526</c:v>
                </c:pt>
                <c:pt idx="990">
                  <c:v>112.60018666124094</c:v>
                </c:pt>
                <c:pt idx="991">
                  <c:v>111.8506665840993</c:v>
                </c:pt>
                <c:pt idx="992">
                  <c:v>111.50532117233857</c:v>
                </c:pt>
                <c:pt idx="993">
                  <c:v>111.79626058263079</c:v>
                </c:pt>
                <c:pt idx="994">
                  <c:v>111.13852298764141</c:v>
                </c:pt>
                <c:pt idx="995">
                  <c:v>108.59072974814028</c:v>
                </c:pt>
                <c:pt idx="996">
                  <c:v>108.01150487884735</c:v>
                </c:pt>
                <c:pt idx="997">
                  <c:v>107.13614327798371</c:v>
                </c:pt>
                <c:pt idx="998">
                  <c:v>105.56378771928256</c:v>
                </c:pt>
                <c:pt idx="999">
                  <c:v>105.47266872495334</c:v>
                </c:pt>
                <c:pt idx="1000">
                  <c:v>104.59598014844418</c:v>
                </c:pt>
                <c:pt idx="1001">
                  <c:v>105.32636966002886</c:v>
                </c:pt>
                <c:pt idx="1002">
                  <c:v>106.57815001901982</c:v>
                </c:pt>
                <c:pt idx="1003">
                  <c:v>104.72757189996371</c:v>
                </c:pt>
                <c:pt idx="1004">
                  <c:v>104.66199718681158</c:v>
                </c:pt>
                <c:pt idx="1005">
                  <c:v>106.90182149523642</c:v>
                </c:pt>
                <c:pt idx="1006">
                  <c:v>106.02955617087905</c:v>
                </c:pt>
                <c:pt idx="1007">
                  <c:v>105.7307654880177</c:v>
                </c:pt>
                <c:pt idx="1008">
                  <c:v>105.51855996602941</c:v>
                </c:pt>
                <c:pt idx="1009">
                  <c:v>104.6988207609763</c:v>
                </c:pt>
                <c:pt idx="1010">
                  <c:v>105.72689514238422</c:v>
                </c:pt>
                <c:pt idx="1011">
                  <c:v>105.7359628092959</c:v>
                </c:pt>
                <c:pt idx="1012">
                  <c:v>105.28324295154769</c:v>
                </c:pt>
                <c:pt idx="1013">
                  <c:v>103.40402427480809</c:v>
                </c:pt>
                <c:pt idx="1014">
                  <c:v>103.72802749493539</c:v>
                </c:pt>
                <c:pt idx="1015">
                  <c:v>100.84063907147089</c:v>
                </c:pt>
                <c:pt idx="1016">
                  <c:v>101.53188280151095</c:v>
                </c:pt>
                <c:pt idx="1017">
                  <c:v>100.02145277293661</c:v>
                </c:pt>
                <c:pt idx="1018">
                  <c:v>99.629884376188414</c:v>
                </c:pt>
                <c:pt idx="1019">
                  <c:v>99.006869310591654</c:v>
                </c:pt>
                <c:pt idx="1020">
                  <c:v>99.233892727288719</c:v>
                </c:pt>
                <c:pt idx="1021">
                  <c:v>98.425543396526578</c:v>
                </c:pt>
                <c:pt idx="1022">
                  <c:v>97.324485354612108</c:v>
                </c:pt>
                <c:pt idx="1023">
                  <c:v>98.158489547854941</c:v>
                </c:pt>
                <c:pt idx="1024">
                  <c:v>95.224988720706989</c:v>
                </c:pt>
                <c:pt idx="1025">
                  <c:v>95.474681304682349</c:v>
                </c:pt>
                <c:pt idx="1026">
                  <c:v>96.529626942913524</c:v>
                </c:pt>
                <c:pt idx="1027">
                  <c:v>94.619998407628998</c:v>
                </c:pt>
                <c:pt idx="1028">
                  <c:v>94.694972531603838</c:v>
                </c:pt>
                <c:pt idx="1029">
                  <c:v>94.883071329364029</c:v>
                </c:pt>
                <c:pt idx="1030">
                  <c:v>95.024173073010203</c:v>
                </c:pt>
                <c:pt idx="1031">
                  <c:v>95.731119348189566</c:v>
                </c:pt>
                <c:pt idx="1032">
                  <c:v>95.466940613416611</c:v>
                </c:pt>
                <c:pt idx="1033">
                  <c:v>94.466622139261673</c:v>
                </c:pt>
                <c:pt idx="1034">
                  <c:v>93.333384937941759</c:v>
                </c:pt>
                <c:pt idx="1035">
                  <c:v>91.734158122417909</c:v>
                </c:pt>
                <c:pt idx="1036">
                  <c:v>92.689248843319518</c:v>
                </c:pt>
                <c:pt idx="1037">
                  <c:v>94.364887339767648</c:v>
                </c:pt>
                <c:pt idx="1038">
                  <c:v>95.53915020479657</c:v>
                </c:pt>
                <c:pt idx="1039">
                  <c:v>93.543599996461381</c:v>
                </c:pt>
                <c:pt idx="1040">
                  <c:v>95.375268712567944</c:v>
                </c:pt>
                <c:pt idx="1041">
                  <c:v>94.400162775679192</c:v>
                </c:pt>
                <c:pt idx="1042">
                  <c:v>94.965454400693574</c:v>
                </c:pt>
                <c:pt idx="1043">
                  <c:v>94.755902829996558</c:v>
                </c:pt>
                <c:pt idx="1044">
                  <c:v>94.760657826060012</c:v>
                </c:pt>
                <c:pt idx="1045">
                  <c:v>96.438176204672715</c:v>
                </c:pt>
                <c:pt idx="1046">
                  <c:v>95.717739010430009</c:v>
                </c:pt>
                <c:pt idx="1047">
                  <c:v>96.784185104256039</c:v>
                </c:pt>
                <c:pt idx="1048">
                  <c:v>97.577716540309083</c:v>
                </c:pt>
                <c:pt idx="1049">
                  <c:v>97.293301426941142</c:v>
                </c:pt>
                <c:pt idx="1050">
                  <c:v>96.588566777837741</c:v>
                </c:pt>
                <c:pt idx="1051">
                  <c:v>95.807531029113832</c:v>
                </c:pt>
                <c:pt idx="1052">
                  <c:v>96.542896699369223</c:v>
                </c:pt>
                <c:pt idx="1053">
                  <c:v>98.131065384513306</c:v>
                </c:pt>
                <c:pt idx="1054">
                  <c:v>99.598147541998785</c:v>
                </c:pt>
                <c:pt idx="1055">
                  <c:v>99.561655711745658</c:v>
                </c:pt>
                <c:pt idx="1056">
                  <c:v>100.25953432001344</c:v>
                </c:pt>
                <c:pt idx="1057">
                  <c:v>100.67509885968522</c:v>
                </c:pt>
                <c:pt idx="1058">
                  <c:v>100.40561222233033</c:v>
                </c:pt>
                <c:pt idx="1059">
                  <c:v>99.752629623404303</c:v>
                </c:pt>
                <c:pt idx="1060">
                  <c:v>98.382859013260727</c:v>
                </c:pt>
                <c:pt idx="1061">
                  <c:v>97.949933208892688</c:v>
                </c:pt>
                <c:pt idx="1062">
                  <c:v>97.875511991436355</c:v>
                </c:pt>
                <c:pt idx="1063">
                  <c:v>96.427007492989119</c:v>
                </c:pt>
                <c:pt idx="1064">
                  <c:v>96.472456408849979</c:v>
                </c:pt>
                <c:pt idx="1065">
                  <c:v>96.813931474977664</c:v>
                </c:pt>
                <c:pt idx="1066">
                  <c:v>96.501428710445055</c:v>
                </c:pt>
                <c:pt idx="1067">
                  <c:v>97.262338661877763</c:v>
                </c:pt>
                <c:pt idx="1068">
                  <c:v>95.872552835746689</c:v>
                </c:pt>
                <c:pt idx="1069">
                  <c:v>94.086111872893227</c:v>
                </c:pt>
                <c:pt idx="1070">
                  <c:v>93.862405895310474</c:v>
                </c:pt>
                <c:pt idx="1071">
                  <c:v>92.511212944205369</c:v>
                </c:pt>
                <c:pt idx="1072">
                  <c:v>93.364900609524142</c:v>
                </c:pt>
                <c:pt idx="1073">
                  <c:v>94.731022036642216</c:v>
                </c:pt>
                <c:pt idx="1074">
                  <c:v>95.491821406771123</c:v>
                </c:pt>
                <c:pt idx="1075">
                  <c:v>96.151107140013579</c:v>
                </c:pt>
                <c:pt idx="1076">
                  <c:v>95.562704022505358</c:v>
                </c:pt>
                <c:pt idx="1077">
                  <c:v>95.687992639708412</c:v>
                </c:pt>
                <c:pt idx="1078">
                  <c:v>94.603521793363356</c:v>
                </c:pt>
                <c:pt idx="1079">
                  <c:v>96.496452551774169</c:v>
                </c:pt>
                <c:pt idx="1080">
                  <c:v>97.348149753624625</c:v>
                </c:pt>
                <c:pt idx="1081">
                  <c:v>98.209025203690743</c:v>
                </c:pt>
                <c:pt idx="1082">
                  <c:v>99.286529427896596</c:v>
                </c:pt>
                <c:pt idx="1083">
                  <c:v>98.322702783994586</c:v>
                </c:pt>
                <c:pt idx="1084">
                  <c:v>98.253147143906048</c:v>
                </c:pt>
                <c:pt idx="1085">
                  <c:v>98.747777315793471</c:v>
                </c:pt>
                <c:pt idx="1086">
                  <c:v>98.694255964755527</c:v>
                </c:pt>
                <c:pt idx="1087">
                  <c:v>100.54892559205229</c:v>
                </c:pt>
                <c:pt idx="1088">
                  <c:v>101.32011960473822</c:v>
                </c:pt>
                <c:pt idx="1089">
                  <c:v>101.41588301382707</c:v>
                </c:pt>
                <c:pt idx="1090">
                  <c:v>101.25841523721901</c:v>
                </c:pt>
                <c:pt idx="1091">
                  <c:v>100.97997151425587</c:v>
                </c:pt>
                <c:pt idx="1092">
                  <c:v>101.49284760127051</c:v>
                </c:pt>
                <c:pt idx="1093">
                  <c:v>100.30564672369711</c:v>
                </c:pt>
                <c:pt idx="1094">
                  <c:v>100.46742717115332</c:v>
                </c:pt>
                <c:pt idx="1095">
                  <c:v>99.891298578366772</c:v>
                </c:pt>
                <c:pt idx="1096">
                  <c:v>100.29514149983632</c:v>
                </c:pt>
                <c:pt idx="1097">
                  <c:v>99.343810543263828</c:v>
                </c:pt>
                <c:pt idx="1098">
                  <c:v>97.752877325524423</c:v>
                </c:pt>
                <c:pt idx="1099">
                  <c:v>97.133400861649449</c:v>
                </c:pt>
                <c:pt idx="1100">
                  <c:v>97.040733729066957</c:v>
                </c:pt>
                <c:pt idx="1101">
                  <c:v>95.98258123302557</c:v>
                </c:pt>
                <c:pt idx="1102">
                  <c:v>95.98258123302557</c:v>
                </c:pt>
                <c:pt idx="1103">
                  <c:v>95.990874830810583</c:v>
                </c:pt>
                <c:pt idx="1104">
                  <c:v>98.103862383778988</c:v>
                </c:pt>
                <c:pt idx="1105">
                  <c:v>98.078649846513159</c:v>
                </c:pt>
                <c:pt idx="1106">
                  <c:v>97.393156344270565</c:v>
                </c:pt>
                <c:pt idx="1107">
                  <c:v>99.080405877617409</c:v>
                </c:pt>
                <c:pt idx="1108">
                  <c:v>99.46954148568193</c:v>
                </c:pt>
                <c:pt idx="1109">
                  <c:v>101.28572881925705</c:v>
                </c:pt>
                <c:pt idx="1110">
                  <c:v>100.89183821512913</c:v>
                </c:pt>
                <c:pt idx="1111">
                  <c:v>102.09098187351265</c:v>
                </c:pt>
                <c:pt idx="1112">
                  <c:v>100.48500959845717</c:v>
                </c:pt>
                <c:pt idx="1113">
                  <c:v>100.73956775979971</c:v>
                </c:pt>
                <c:pt idx="1114">
                  <c:v>100.28939127203871</c:v>
                </c:pt>
                <c:pt idx="1115">
                  <c:v>100.53543467298881</c:v>
                </c:pt>
                <c:pt idx="1116">
                  <c:v>98.491449853590353</c:v>
                </c:pt>
                <c:pt idx="1117">
                  <c:v>98.968829342085471</c:v>
                </c:pt>
                <c:pt idx="1118">
                  <c:v>98.087385769513162</c:v>
                </c:pt>
                <c:pt idx="1119">
                  <c:v>97.272954467042396</c:v>
                </c:pt>
                <c:pt idx="1120">
                  <c:v>97.157286423269809</c:v>
                </c:pt>
                <c:pt idx="1121">
                  <c:v>96.724028874990054</c:v>
                </c:pt>
                <c:pt idx="1122">
                  <c:v>97.583466768106575</c:v>
                </c:pt>
                <c:pt idx="1123">
                  <c:v>98.01152699510817</c:v>
                </c:pt>
                <c:pt idx="1124">
                  <c:v>96.975269597218727</c:v>
                </c:pt>
                <c:pt idx="1125">
                  <c:v>95.058232114579553</c:v>
                </c:pt>
                <c:pt idx="1126">
                  <c:v>94.51140756729977</c:v>
                </c:pt>
                <c:pt idx="1127">
                  <c:v>94.371411636691477</c:v>
                </c:pt>
                <c:pt idx="1128">
                  <c:v>94.855868328629583</c:v>
                </c:pt>
                <c:pt idx="1129">
                  <c:v>96.220220454887297</c:v>
                </c:pt>
                <c:pt idx="1130">
                  <c:v>97.383978096055046</c:v>
                </c:pt>
                <c:pt idx="1131">
                  <c:v>99.333637063314413</c:v>
                </c:pt>
                <c:pt idx="1132">
                  <c:v>99.552809207441484</c:v>
                </c:pt>
                <c:pt idx="1133">
                  <c:v>99.641605994391327</c:v>
                </c:pt>
                <c:pt idx="1134">
                  <c:v>99.680751775935718</c:v>
                </c:pt>
                <c:pt idx="1135">
                  <c:v>99.017816859667903</c:v>
                </c:pt>
                <c:pt idx="1136">
                  <c:v>100.13358221498758</c:v>
                </c:pt>
                <c:pt idx="1137">
                  <c:v>98.782942170401029</c:v>
                </c:pt>
                <c:pt idx="1138">
                  <c:v>98.741805925388761</c:v>
                </c:pt>
                <c:pt idx="1139">
                  <c:v>97.775767655410888</c:v>
                </c:pt>
                <c:pt idx="1140">
                  <c:v>98.730194888489748</c:v>
                </c:pt>
                <c:pt idx="1141">
                  <c:v>98.935654950946329</c:v>
                </c:pt>
                <c:pt idx="1142">
                  <c:v>100.08957085607597</c:v>
                </c:pt>
                <c:pt idx="1143">
                  <c:v>99.605445908049418</c:v>
                </c:pt>
                <c:pt idx="1144">
                  <c:v>99.248378878086015</c:v>
                </c:pt>
                <c:pt idx="1145">
                  <c:v>99.223387503427716</c:v>
                </c:pt>
                <c:pt idx="1146">
                  <c:v>97.722356885676589</c:v>
                </c:pt>
                <c:pt idx="1147">
                  <c:v>96.842682613965081</c:v>
                </c:pt>
                <c:pt idx="1148">
                  <c:v>95.94520475234232</c:v>
                </c:pt>
                <c:pt idx="1149">
                  <c:v>95.775020125797269</c:v>
                </c:pt>
                <c:pt idx="1150">
                  <c:v>95.815714045594859</c:v>
                </c:pt>
                <c:pt idx="1151">
                  <c:v>97.640194976954788</c:v>
                </c:pt>
                <c:pt idx="1152">
                  <c:v>99.79033784799914</c:v>
                </c:pt>
                <c:pt idx="1153">
                  <c:v>101.21727899220623</c:v>
                </c:pt>
                <c:pt idx="1154">
                  <c:v>101.10050513539571</c:v>
                </c:pt>
                <c:pt idx="1155">
                  <c:v>101.9838285901326</c:v>
                </c:pt>
                <c:pt idx="1156">
                  <c:v>103.57929564132755</c:v>
                </c:pt>
                <c:pt idx="1157">
                  <c:v>103.82412264793572</c:v>
                </c:pt>
                <c:pt idx="1158">
                  <c:v>104.20408000778474</c:v>
                </c:pt>
                <c:pt idx="1159">
                  <c:v>102.93294792062915</c:v>
                </c:pt>
                <c:pt idx="1160">
                  <c:v>103.95615672467022</c:v>
                </c:pt>
                <c:pt idx="1161">
                  <c:v>104.45521014870974</c:v>
                </c:pt>
                <c:pt idx="1162">
                  <c:v>104.58978759543135</c:v>
                </c:pt>
                <c:pt idx="1163">
                  <c:v>104.3053724820634</c:v>
                </c:pt>
                <c:pt idx="1164">
                  <c:v>104.70766726528038</c:v>
                </c:pt>
                <c:pt idx="1165">
                  <c:v>105.5516237758652</c:v>
                </c:pt>
                <c:pt idx="1166">
                  <c:v>105.35512079901626</c:v>
                </c:pt>
                <c:pt idx="1167">
                  <c:v>105.42545050823165</c:v>
                </c:pt>
                <c:pt idx="1168">
                  <c:v>105.33223046913012</c:v>
                </c:pt>
                <c:pt idx="1169">
                  <c:v>105.95303390865098</c:v>
                </c:pt>
                <c:pt idx="1170">
                  <c:v>107.736378594998</c:v>
                </c:pt>
                <c:pt idx="1171">
                  <c:v>107.67920806093456</c:v>
                </c:pt>
                <c:pt idx="1172">
                  <c:v>108.68903652721625</c:v>
                </c:pt>
                <c:pt idx="1173">
                  <c:v>109.7299383398647</c:v>
                </c:pt>
                <c:pt idx="1174">
                  <c:v>112.35502791072082</c:v>
                </c:pt>
                <c:pt idx="1175">
                  <c:v>111.01622006564133</c:v>
                </c:pt>
                <c:pt idx="1176">
                  <c:v>109.91847946284032</c:v>
                </c:pt>
                <c:pt idx="1177">
                  <c:v>111.46728120383247</c:v>
                </c:pt>
                <c:pt idx="1178">
                  <c:v>113.1286547120903</c:v>
                </c:pt>
                <c:pt idx="1179">
                  <c:v>114.15285874786552</c:v>
                </c:pt>
                <c:pt idx="1180">
                  <c:v>114.95125576128621</c:v>
                </c:pt>
                <c:pt idx="1181">
                  <c:v>118.190513893435</c:v>
                </c:pt>
                <c:pt idx="1182">
                  <c:v>117.2052344765964</c:v>
                </c:pt>
                <c:pt idx="1183">
                  <c:v>116.19949751855523</c:v>
                </c:pt>
                <c:pt idx="1184">
                  <c:v>116.97920629163386</c:v>
                </c:pt>
                <c:pt idx="1185">
                  <c:v>117.79828200886418</c:v>
                </c:pt>
                <c:pt idx="1186">
                  <c:v>119.44516936632489</c:v>
                </c:pt>
                <c:pt idx="1187">
                  <c:v>120.30228505206139</c:v>
                </c:pt>
                <c:pt idx="1188">
                  <c:v>117.22104760303965</c:v>
                </c:pt>
                <c:pt idx="1189">
                  <c:v>117.32278240253325</c:v>
                </c:pt>
                <c:pt idx="1190">
                  <c:v>120.68069427365775</c:v>
                </c:pt>
                <c:pt idx="1191">
                  <c:v>118.8499102079813</c:v>
                </c:pt>
                <c:pt idx="1192">
                  <c:v>118.43180229832183</c:v>
                </c:pt>
                <c:pt idx="1193">
                  <c:v>115.96650271145342</c:v>
                </c:pt>
                <c:pt idx="1194">
                  <c:v>117.44696520669859</c:v>
                </c:pt>
                <c:pt idx="1195">
                  <c:v>120.82832031422764</c:v>
                </c:pt>
                <c:pt idx="1196">
                  <c:v>119.69663125116108</c:v>
                </c:pt>
                <c:pt idx="1197">
                  <c:v>120.16560656056758</c:v>
                </c:pt>
                <c:pt idx="1198">
                  <c:v>122.89950813436054</c:v>
                </c:pt>
                <c:pt idx="1199">
                  <c:v>123.17275453604472</c:v>
                </c:pt>
                <c:pt idx="1200">
                  <c:v>123.75529684445164</c:v>
                </c:pt>
              </c:numCache>
            </c:numRef>
          </c:val>
        </c:ser>
        <c:ser>
          <c:idx val="4"/>
          <c:order val="4"/>
          <c:tx>
            <c:strRef>
              <c:f>Sheet2!$N$1</c:f>
              <c:strCache>
                <c:ptCount val="1"/>
                <c:pt idx="0">
                  <c:v>STI. Singapore</c:v>
                </c:pt>
              </c:strCache>
            </c:strRef>
          </c:tx>
          <c:marker>
            <c:symbol val="none"/>
          </c:marker>
          <c:dLbls>
            <c:dLbl>
              <c:idx val="1200"/>
              <c:layout>
                <c:manualLayout>
                  <c:x val="0"/>
                  <c:y val="-2.671118249984278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STI, Singapore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Sheet2!$B$2:$B$1202</c:f>
              <c:numCache>
                <c:formatCode>[$-409]d\-mmm\-yy;@</c:formatCode>
                <c:ptCount val="1201"/>
                <c:pt idx="0">
                  <c:v>39818</c:v>
                </c:pt>
                <c:pt idx="1">
                  <c:v>39819</c:v>
                </c:pt>
                <c:pt idx="2">
                  <c:v>39820</c:v>
                </c:pt>
                <c:pt idx="3">
                  <c:v>39821</c:v>
                </c:pt>
                <c:pt idx="4">
                  <c:v>39822</c:v>
                </c:pt>
                <c:pt idx="5">
                  <c:v>39825</c:v>
                </c:pt>
                <c:pt idx="6">
                  <c:v>39826</c:v>
                </c:pt>
                <c:pt idx="7">
                  <c:v>39827</c:v>
                </c:pt>
                <c:pt idx="8">
                  <c:v>39828</c:v>
                </c:pt>
                <c:pt idx="9">
                  <c:v>39829</c:v>
                </c:pt>
                <c:pt idx="10">
                  <c:v>39832</c:v>
                </c:pt>
                <c:pt idx="11">
                  <c:v>39833</c:v>
                </c:pt>
                <c:pt idx="12">
                  <c:v>39834</c:v>
                </c:pt>
                <c:pt idx="13">
                  <c:v>39835</c:v>
                </c:pt>
                <c:pt idx="14">
                  <c:v>39836</c:v>
                </c:pt>
                <c:pt idx="15">
                  <c:v>39840</c:v>
                </c:pt>
                <c:pt idx="16">
                  <c:v>39841</c:v>
                </c:pt>
                <c:pt idx="17">
                  <c:v>39842</c:v>
                </c:pt>
                <c:pt idx="18">
                  <c:v>39843</c:v>
                </c:pt>
                <c:pt idx="19">
                  <c:v>39848</c:v>
                </c:pt>
                <c:pt idx="20">
                  <c:v>39849</c:v>
                </c:pt>
                <c:pt idx="21">
                  <c:v>39850</c:v>
                </c:pt>
                <c:pt idx="22">
                  <c:v>39853</c:v>
                </c:pt>
                <c:pt idx="23">
                  <c:v>39854</c:v>
                </c:pt>
                <c:pt idx="24">
                  <c:v>39855</c:v>
                </c:pt>
                <c:pt idx="25">
                  <c:v>39856</c:v>
                </c:pt>
                <c:pt idx="26">
                  <c:v>39857</c:v>
                </c:pt>
                <c:pt idx="27">
                  <c:v>39860</c:v>
                </c:pt>
                <c:pt idx="28">
                  <c:v>39861</c:v>
                </c:pt>
                <c:pt idx="29">
                  <c:v>39862</c:v>
                </c:pt>
                <c:pt idx="30">
                  <c:v>39863</c:v>
                </c:pt>
                <c:pt idx="31">
                  <c:v>39864</c:v>
                </c:pt>
                <c:pt idx="32">
                  <c:v>39867</c:v>
                </c:pt>
                <c:pt idx="33">
                  <c:v>39868</c:v>
                </c:pt>
                <c:pt idx="34">
                  <c:v>39869</c:v>
                </c:pt>
                <c:pt idx="35">
                  <c:v>39870</c:v>
                </c:pt>
                <c:pt idx="36">
                  <c:v>39871</c:v>
                </c:pt>
                <c:pt idx="37">
                  <c:v>39875</c:v>
                </c:pt>
                <c:pt idx="38">
                  <c:v>39876</c:v>
                </c:pt>
                <c:pt idx="39">
                  <c:v>39877</c:v>
                </c:pt>
                <c:pt idx="40">
                  <c:v>39878</c:v>
                </c:pt>
                <c:pt idx="41">
                  <c:v>39882</c:v>
                </c:pt>
                <c:pt idx="42">
                  <c:v>39883</c:v>
                </c:pt>
                <c:pt idx="43">
                  <c:v>39884</c:v>
                </c:pt>
                <c:pt idx="44">
                  <c:v>39885</c:v>
                </c:pt>
                <c:pt idx="45">
                  <c:v>39888</c:v>
                </c:pt>
                <c:pt idx="46">
                  <c:v>39889</c:v>
                </c:pt>
                <c:pt idx="47">
                  <c:v>39890</c:v>
                </c:pt>
                <c:pt idx="48">
                  <c:v>39891</c:v>
                </c:pt>
                <c:pt idx="49">
                  <c:v>39892</c:v>
                </c:pt>
                <c:pt idx="50">
                  <c:v>39895</c:v>
                </c:pt>
                <c:pt idx="51">
                  <c:v>39896</c:v>
                </c:pt>
                <c:pt idx="52">
                  <c:v>39897</c:v>
                </c:pt>
                <c:pt idx="53">
                  <c:v>39898</c:v>
                </c:pt>
                <c:pt idx="54">
                  <c:v>39899</c:v>
                </c:pt>
                <c:pt idx="55">
                  <c:v>39902</c:v>
                </c:pt>
                <c:pt idx="56">
                  <c:v>39903</c:v>
                </c:pt>
                <c:pt idx="57">
                  <c:v>39904</c:v>
                </c:pt>
                <c:pt idx="58">
                  <c:v>39905</c:v>
                </c:pt>
                <c:pt idx="59">
                  <c:v>39906</c:v>
                </c:pt>
                <c:pt idx="60">
                  <c:v>39909</c:v>
                </c:pt>
                <c:pt idx="61">
                  <c:v>39910</c:v>
                </c:pt>
                <c:pt idx="62">
                  <c:v>39911</c:v>
                </c:pt>
                <c:pt idx="63">
                  <c:v>39916</c:v>
                </c:pt>
                <c:pt idx="64">
                  <c:v>39917</c:v>
                </c:pt>
                <c:pt idx="65">
                  <c:v>39918</c:v>
                </c:pt>
                <c:pt idx="66">
                  <c:v>39919</c:v>
                </c:pt>
                <c:pt idx="67">
                  <c:v>39920</c:v>
                </c:pt>
                <c:pt idx="68">
                  <c:v>39923</c:v>
                </c:pt>
                <c:pt idx="69">
                  <c:v>39924</c:v>
                </c:pt>
                <c:pt idx="70">
                  <c:v>39925</c:v>
                </c:pt>
                <c:pt idx="71">
                  <c:v>39926</c:v>
                </c:pt>
                <c:pt idx="72">
                  <c:v>39927</c:v>
                </c:pt>
                <c:pt idx="73">
                  <c:v>39930</c:v>
                </c:pt>
                <c:pt idx="74">
                  <c:v>39931</c:v>
                </c:pt>
                <c:pt idx="75">
                  <c:v>39932</c:v>
                </c:pt>
                <c:pt idx="76">
                  <c:v>39933</c:v>
                </c:pt>
                <c:pt idx="77">
                  <c:v>39934</c:v>
                </c:pt>
                <c:pt idx="78">
                  <c:v>39937</c:v>
                </c:pt>
                <c:pt idx="79">
                  <c:v>39938</c:v>
                </c:pt>
                <c:pt idx="80">
                  <c:v>39939</c:v>
                </c:pt>
                <c:pt idx="81">
                  <c:v>39940</c:v>
                </c:pt>
                <c:pt idx="82">
                  <c:v>39941</c:v>
                </c:pt>
                <c:pt idx="83">
                  <c:v>39944</c:v>
                </c:pt>
                <c:pt idx="84">
                  <c:v>39945</c:v>
                </c:pt>
                <c:pt idx="85">
                  <c:v>39946</c:v>
                </c:pt>
                <c:pt idx="86">
                  <c:v>39947</c:v>
                </c:pt>
                <c:pt idx="87">
                  <c:v>39948</c:v>
                </c:pt>
                <c:pt idx="88">
                  <c:v>39951</c:v>
                </c:pt>
                <c:pt idx="89">
                  <c:v>39952</c:v>
                </c:pt>
                <c:pt idx="90">
                  <c:v>39953</c:v>
                </c:pt>
                <c:pt idx="91">
                  <c:v>39955</c:v>
                </c:pt>
                <c:pt idx="92">
                  <c:v>39958</c:v>
                </c:pt>
                <c:pt idx="93">
                  <c:v>39959</c:v>
                </c:pt>
                <c:pt idx="94">
                  <c:v>39960</c:v>
                </c:pt>
                <c:pt idx="95">
                  <c:v>39961</c:v>
                </c:pt>
                <c:pt idx="96">
                  <c:v>39962</c:v>
                </c:pt>
                <c:pt idx="97">
                  <c:v>39965</c:v>
                </c:pt>
                <c:pt idx="98">
                  <c:v>39966</c:v>
                </c:pt>
                <c:pt idx="99">
                  <c:v>39967</c:v>
                </c:pt>
                <c:pt idx="100">
                  <c:v>39968</c:v>
                </c:pt>
                <c:pt idx="101">
                  <c:v>39969</c:v>
                </c:pt>
                <c:pt idx="102">
                  <c:v>39972</c:v>
                </c:pt>
                <c:pt idx="103">
                  <c:v>39973</c:v>
                </c:pt>
                <c:pt idx="104">
                  <c:v>39974</c:v>
                </c:pt>
                <c:pt idx="105">
                  <c:v>39975</c:v>
                </c:pt>
                <c:pt idx="106">
                  <c:v>39976</c:v>
                </c:pt>
                <c:pt idx="107">
                  <c:v>39979</c:v>
                </c:pt>
                <c:pt idx="108">
                  <c:v>39980</c:v>
                </c:pt>
                <c:pt idx="109">
                  <c:v>39981</c:v>
                </c:pt>
                <c:pt idx="110">
                  <c:v>39982</c:v>
                </c:pt>
                <c:pt idx="111">
                  <c:v>39983</c:v>
                </c:pt>
                <c:pt idx="112">
                  <c:v>39986</c:v>
                </c:pt>
                <c:pt idx="113">
                  <c:v>39987</c:v>
                </c:pt>
                <c:pt idx="114">
                  <c:v>39988</c:v>
                </c:pt>
                <c:pt idx="115">
                  <c:v>39989</c:v>
                </c:pt>
                <c:pt idx="116">
                  <c:v>39990</c:v>
                </c:pt>
                <c:pt idx="117">
                  <c:v>39993</c:v>
                </c:pt>
                <c:pt idx="118">
                  <c:v>39994</c:v>
                </c:pt>
                <c:pt idx="119">
                  <c:v>39995</c:v>
                </c:pt>
                <c:pt idx="120">
                  <c:v>39996</c:v>
                </c:pt>
                <c:pt idx="121">
                  <c:v>39997</c:v>
                </c:pt>
                <c:pt idx="122">
                  <c:v>40000</c:v>
                </c:pt>
                <c:pt idx="123">
                  <c:v>40001</c:v>
                </c:pt>
                <c:pt idx="124">
                  <c:v>40003</c:v>
                </c:pt>
                <c:pt idx="125">
                  <c:v>40004</c:v>
                </c:pt>
                <c:pt idx="126">
                  <c:v>40007</c:v>
                </c:pt>
                <c:pt idx="127">
                  <c:v>40008</c:v>
                </c:pt>
                <c:pt idx="128">
                  <c:v>40009</c:v>
                </c:pt>
                <c:pt idx="129">
                  <c:v>40010</c:v>
                </c:pt>
                <c:pt idx="130">
                  <c:v>40011</c:v>
                </c:pt>
                <c:pt idx="131">
                  <c:v>40015</c:v>
                </c:pt>
                <c:pt idx="132">
                  <c:v>40016</c:v>
                </c:pt>
                <c:pt idx="133">
                  <c:v>40017</c:v>
                </c:pt>
                <c:pt idx="134">
                  <c:v>40018</c:v>
                </c:pt>
                <c:pt idx="135">
                  <c:v>40021</c:v>
                </c:pt>
                <c:pt idx="136">
                  <c:v>40022</c:v>
                </c:pt>
                <c:pt idx="137" formatCode="d\-mmm\-yy">
                  <c:v>40023</c:v>
                </c:pt>
                <c:pt idx="138" formatCode="d\-mmm\-yy">
                  <c:v>40024</c:v>
                </c:pt>
                <c:pt idx="139" formatCode="d\-mmm\-yy">
                  <c:v>40025</c:v>
                </c:pt>
                <c:pt idx="140" formatCode="d\-mmm\-yy">
                  <c:v>40028</c:v>
                </c:pt>
                <c:pt idx="141" formatCode="d\-mmm\-yy">
                  <c:v>40029</c:v>
                </c:pt>
                <c:pt idx="142" formatCode="d\-mmm\-yy">
                  <c:v>40030</c:v>
                </c:pt>
                <c:pt idx="143" formatCode="d\-mmm\-yy">
                  <c:v>40031</c:v>
                </c:pt>
                <c:pt idx="144" formatCode="d\-mmm\-yy">
                  <c:v>40032</c:v>
                </c:pt>
                <c:pt idx="145" formatCode="d\-mmm\-yy">
                  <c:v>40035</c:v>
                </c:pt>
                <c:pt idx="146">
                  <c:v>40036</c:v>
                </c:pt>
                <c:pt idx="147">
                  <c:v>40037</c:v>
                </c:pt>
                <c:pt idx="148">
                  <c:v>40038</c:v>
                </c:pt>
                <c:pt idx="149">
                  <c:v>40039</c:v>
                </c:pt>
                <c:pt idx="150">
                  <c:v>40043</c:v>
                </c:pt>
                <c:pt idx="151">
                  <c:v>40044</c:v>
                </c:pt>
                <c:pt idx="152">
                  <c:v>40045</c:v>
                </c:pt>
                <c:pt idx="153">
                  <c:v>40046</c:v>
                </c:pt>
                <c:pt idx="154">
                  <c:v>40049</c:v>
                </c:pt>
                <c:pt idx="155">
                  <c:v>40050</c:v>
                </c:pt>
                <c:pt idx="156">
                  <c:v>40051</c:v>
                </c:pt>
                <c:pt idx="157">
                  <c:v>40052</c:v>
                </c:pt>
                <c:pt idx="158">
                  <c:v>40053</c:v>
                </c:pt>
                <c:pt idx="159">
                  <c:v>40056</c:v>
                </c:pt>
                <c:pt idx="160">
                  <c:v>40057</c:v>
                </c:pt>
                <c:pt idx="161">
                  <c:v>40058</c:v>
                </c:pt>
                <c:pt idx="162">
                  <c:v>40059</c:v>
                </c:pt>
                <c:pt idx="163">
                  <c:v>40060</c:v>
                </c:pt>
                <c:pt idx="164">
                  <c:v>40063</c:v>
                </c:pt>
                <c:pt idx="165">
                  <c:v>40064</c:v>
                </c:pt>
                <c:pt idx="166">
                  <c:v>40065</c:v>
                </c:pt>
                <c:pt idx="167">
                  <c:v>40066</c:v>
                </c:pt>
                <c:pt idx="168">
                  <c:v>40067</c:v>
                </c:pt>
                <c:pt idx="169">
                  <c:v>40070</c:v>
                </c:pt>
                <c:pt idx="170">
                  <c:v>40071</c:v>
                </c:pt>
                <c:pt idx="171">
                  <c:v>40072</c:v>
                </c:pt>
                <c:pt idx="172">
                  <c:v>40073</c:v>
                </c:pt>
                <c:pt idx="173">
                  <c:v>40080</c:v>
                </c:pt>
                <c:pt idx="174">
                  <c:v>40081</c:v>
                </c:pt>
                <c:pt idx="175">
                  <c:v>40084</c:v>
                </c:pt>
                <c:pt idx="176">
                  <c:v>40085</c:v>
                </c:pt>
                <c:pt idx="177">
                  <c:v>40086</c:v>
                </c:pt>
                <c:pt idx="178">
                  <c:v>40087</c:v>
                </c:pt>
                <c:pt idx="179">
                  <c:v>40088</c:v>
                </c:pt>
                <c:pt idx="180">
                  <c:v>40091</c:v>
                </c:pt>
                <c:pt idx="181">
                  <c:v>40092</c:v>
                </c:pt>
                <c:pt idx="182">
                  <c:v>40093</c:v>
                </c:pt>
                <c:pt idx="183">
                  <c:v>40094</c:v>
                </c:pt>
                <c:pt idx="184">
                  <c:v>40095</c:v>
                </c:pt>
                <c:pt idx="185">
                  <c:v>40098</c:v>
                </c:pt>
                <c:pt idx="186">
                  <c:v>40099</c:v>
                </c:pt>
                <c:pt idx="187">
                  <c:v>40100</c:v>
                </c:pt>
                <c:pt idx="188">
                  <c:v>40101</c:v>
                </c:pt>
                <c:pt idx="189">
                  <c:v>40102</c:v>
                </c:pt>
                <c:pt idx="190">
                  <c:v>40105</c:v>
                </c:pt>
                <c:pt idx="191">
                  <c:v>40106</c:v>
                </c:pt>
                <c:pt idx="192">
                  <c:v>40107</c:v>
                </c:pt>
                <c:pt idx="193">
                  <c:v>40108</c:v>
                </c:pt>
                <c:pt idx="194">
                  <c:v>40109</c:v>
                </c:pt>
                <c:pt idx="195">
                  <c:v>40112</c:v>
                </c:pt>
                <c:pt idx="196">
                  <c:v>40113</c:v>
                </c:pt>
                <c:pt idx="197">
                  <c:v>40114</c:v>
                </c:pt>
                <c:pt idx="198">
                  <c:v>40115</c:v>
                </c:pt>
                <c:pt idx="199">
                  <c:v>40116</c:v>
                </c:pt>
                <c:pt idx="200">
                  <c:v>40119</c:v>
                </c:pt>
                <c:pt idx="201">
                  <c:v>40120</c:v>
                </c:pt>
                <c:pt idx="202">
                  <c:v>40121</c:v>
                </c:pt>
                <c:pt idx="203">
                  <c:v>40122</c:v>
                </c:pt>
                <c:pt idx="204">
                  <c:v>40123</c:v>
                </c:pt>
                <c:pt idx="205">
                  <c:v>40126</c:v>
                </c:pt>
                <c:pt idx="206">
                  <c:v>40127</c:v>
                </c:pt>
                <c:pt idx="207">
                  <c:v>40128</c:v>
                </c:pt>
                <c:pt idx="208">
                  <c:v>40129</c:v>
                </c:pt>
                <c:pt idx="209">
                  <c:v>40130</c:v>
                </c:pt>
                <c:pt idx="210">
                  <c:v>40133</c:v>
                </c:pt>
                <c:pt idx="211">
                  <c:v>40134</c:v>
                </c:pt>
                <c:pt idx="212">
                  <c:v>40135</c:v>
                </c:pt>
                <c:pt idx="213">
                  <c:v>40136</c:v>
                </c:pt>
                <c:pt idx="214">
                  <c:v>40137</c:v>
                </c:pt>
                <c:pt idx="215">
                  <c:v>40140</c:v>
                </c:pt>
                <c:pt idx="216">
                  <c:v>39818</c:v>
                </c:pt>
                <c:pt idx="217">
                  <c:v>39819</c:v>
                </c:pt>
                <c:pt idx="218">
                  <c:v>39820</c:v>
                </c:pt>
                <c:pt idx="219">
                  <c:v>39821</c:v>
                </c:pt>
                <c:pt idx="220">
                  <c:v>39822</c:v>
                </c:pt>
                <c:pt idx="221">
                  <c:v>39825</c:v>
                </c:pt>
                <c:pt idx="222">
                  <c:v>39826</c:v>
                </c:pt>
                <c:pt idx="223">
                  <c:v>39827</c:v>
                </c:pt>
                <c:pt idx="224">
                  <c:v>39828</c:v>
                </c:pt>
                <c:pt idx="225">
                  <c:v>39829</c:v>
                </c:pt>
                <c:pt idx="226">
                  <c:v>39832</c:v>
                </c:pt>
                <c:pt idx="227">
                  <c:v>39833</c:v>
                </c:pt>
                <c:pt idx="228">
                  <c:v>39834</c:v>
                </c:pt>
                <c:pt idx="229">
                  <c:v>39835</c:v>
                </c:pt>
                <c:pt idx="230">
                  <c:v>39836</c:v>
                </c:pt>
                <c:pt idx="231">
                  <c:v>39840</c:v>
                </c:pt>
                <c:pt idx="232">
                  <c:v>39841</c:v>
                </c:pt>
                <c:pt idx="233">
                  <c:v>39842</c:v>
                </c:pt>
                <c:pt idx="234">
                  <c:v>39843</c:v>
                </c:pt>
                <c:pt idx="235">
                  <c:v>39848</c:v>
                </c:pt>
                <c:pt idx="236">
                  <c:v>39849</c:v>
                </c:pt>
                <c:pt idx="237">
                  <c:v>39850</c:v>
                </c:pt>
                <c:pt idx="238">
                  <c:v>39853</c:v>
                </c:pt>
                <c:pt idx="239">
                  <c:v>39854</c:v>
                </c:pt>
                <c:pt idx="240">
                  <c:v>39855</c:v>
                </c:pt>
                <c:pt idx="241">
                  <c:v>39856</c:v>
                </c:pt>
                <c:pt idx="242">
                  <c:v>39857</c:v>
                </c:pt>
                <c:pt idx="243">
                  <c:v>39860</c:v>
                </c:pt>
                <c:pt idx="244">
                  <c:v>39861</c:v>
                </c:pt>
                <c:pt idx="245">
                  <c:v>39862</c:v>
                </c:pt>
                <c:pt idx="246">
                  <c:v>39863</c:v>
                </c:pt>
                <c:pt idx="247">
                  <c:v>39864</c:v>
                </c:pt>
                <c:pt idx="248">
                  <c:v>39867</c:v>
                </c:pt>
                <c:pt idx="249">
                  <c:v>39868</c:v>
                </c:pt>
                <c:pt idx="250">
                  <c:v>39869</c:v>
                </c:pt>
                <c:pt idx="251">
                  <c:v>39870</c:v>
                </c:pt>
                <c:pt idx="252">
                  <c:v>39871</c:v>
                </c:pt>
                <c:pt idx="253">
                  <c:v>39875</c:v>
                </c:pt>
                <c:pt idx="254">
                  <c:v>39876</c:v>
                </c:pt>
                <c:pt idx="255">
                  <c:v>39877</c:v>
                </c:pt>
                <c:pt idx="256">
                  <c:v>39878</c:v>
                </c:pt>
                <c:pt idx="257">
                  <c:v>39882</c:v>
                </c:pt>
                <c:pt idx="258">
                  <c:v>39883</c:v>
                </c:pt>
                <c:pt idx="259">
                  <c:v>39884</c:v>
                </c:pt>
                <c:pt idx="260">
                  <c:v>39885</c:v>
                </c:pt>
                <c:pt idx="261">
                  <c:v>39888</c:v>
                </c:pt>
                <c:pt idx="262">
                  <c:v>39889</c:v>
                </c:pt>
                <c:pt idx="263">
                  <c:v>39890</c:v>
                </c:pt>
                <c:pt idx="264">
                  <c:v>39891</c:v>
                </c:pt>
                <c:pt idx="265">
                  <c:v>39892</c:v>
                </c:pt>
                <c:pt idx="266">
                  <c:v>39895</c:v>
                </c:pt>
                <c:pt idx="267">
                  <c:v>39896</c:v>
                </c:pt>
                <c:pt idx="268">
                  <c:v>39897</c:v>
                </c:pt>
                <c:pt idx="269">
                  <c:v>39898</c:v>
                </c:pt>
                <c:pt idx="270">
                  <c:v>39899</c:v>
                </c:pt>
                <c:pt idx="271">
                  <c:v>39902</c:v>
                </c:pt>
                <c:pt idx="272">
                  <c:v>39903</c:v>
                </c:pt>
                <c:pt idx="273">
                  <c:v>39904</c:v>
                </c:pt>
                <c:pt idx="274">
                  <c:v>39905</c:v>
                </c:pt>
                <c:pt idx="275">
                  <c:v>39906</c:v>
                </c:pt>
                <c:pt idx="276">
                  <c:v>39909</c:v>
                </c:pt>
                <c:pt idx="277">
                  <c:v>39910</c:v>
                </c:pt>
                <c:pt idx="278">
                  <c:v>39911</c:v>
                </c:pt>
                <c:pt idx="279">
                  <c:v>39916</c:v>
                </c:pt>
                <c:pt idx="280">
                  <c:v>39917</c:v>
                </c:pt>
                <c:pt idx="281">
                  <c:v>39918</c:v>
                </c:pt>
                <c:pt idx="282">
                  <c:v>39919</c:v>
                </c:pt>
                <c:pt idx="283">
                  <c:v>39920</c:v>
                </c:pt>
                <c:pt idx="284">
                  <c:v>39923</c:v>
                </c:pt>
                <c:pt idx="285">
                  <c:v>39924</c:v>
                </c:pt>
                <c:pt idx="286">
                  <c:v>39925</c:v>
                </c:pt>
                <c:pt idx="287">
                  <c:v>39926</c:v>
                </c:pt>
                <c:pt idx="288">
                  <c:v>39927</c:v>
                </c:pt>
                <c:pt idx="289">
                  <c:v>39930</c:v>
                </c:pt>
                <c:pt idx="290">
                  <c:v>39931</c:v>
                </c:pt>
                <c:pt idx="291">
                  <c:v>39932</c:v>
                </c:pt>
                <c:pt idx="292">
                  <c:v>39933</c:v>
                </c:pt>
                <c:pt idx="293">
                  <c:v>39934</c:v>
                </c:pt>
                <c:pt idx="294">
                  <c:v>39937</c:v>
                </c:pt>
                <c:pt idx="295">
                  <c:v>39938</c:v>
                </c:pt>
                <c:pt idx="296">
                  <c:v>39939</c:v>
                </c:pt>
                <c:pt idx="297">
                  <c:v>39940</c:v>
                </c:pt>
                <c:pt idx="298">
                  <c:v>39941</c:v>
                </c:pt>
                <c:pt idx="299">
                  <c:v>39944</c:v>
                </c:pt>
                <c:pt idx="300">
                  <c:v>39945</c:v>
                </c:pt>
                <c:pt idx="301">
                  <c:v>39946</c:v>
                </c:pt>
                <c:pt idx="302">
                  <c:v>39947</c:v>
                </c:pt>
                <c:pt idx="303">
                  <c:v>39948</c:v>
                </c:pt>
                <c:pt idx="304">
                  <c:v>39951</c:v>
                </c:pt>
                <c:pt idx="305">
                  <c:v>39952</c:v>
                </c:pt>
                <c:pt idx="306">
                  <c:v>39953</c:v>
                </c:pt>
                <c:pt idx="307">
                  <c:v>39955</c:v>
                </c:pt>
                <c:pt idx="308">
                  <c:v>39958</c:v>
                </c:pt>
                <c:pt idx="309">
                  <c:v>39959</c:v>
                </c:pt>
                <c:pt idx="310">
                  <c:v>39960</c:v>
                </c:pt>
                <c:pt idx="311">
                  <c:v>39961</c:v>
                </c:pt>
                <c:pt idx="312">
                  <c:v>39962</c:v>
                </c:pt>
                <c:pt idx="313">
                  <c:v>39965</c:v>
                </c:pt>
                <c:pt idx="314">
                  <c:v>39966</c:v>
                </c:pt>
                <c:pt idx="315">
                  <c:v>39967</c:v>
                </c:pt>
                <c:pt idx="316">
                  <c:v>39968</c:v>
                </c:pt>
                <c:pt idx="317">
                  <c:v>39969</c:v>
                </c:pt>
                <c:pt idx="318">
                  <c:v>39972</c:v>
                </c:pt>
                <c:pt idx="319">
                  <c:v>39973</c:v>
                </c:pt>
                <c:pt idx="320">
                  <c:v>39974</c:v>
                </c:pt>
                <c:pt idx="321">
                  <c:v>39975</c:v>
                </c:pt>
                <c:pt idx="322">
                  <c:v>39976</c:v>
                </c:pt>
                <c:pt idx="323">
                  <c:v>39979</c:v>
                </c:pt>
                <c:pt idx="324">
                  <c:v>39980</c:v>
                </c:pt>
                <c:pt idx="325">
                  <c:v>39981</c:v>
                </c:pt>
                <c:pt idx="326">
                  <c:v>39982</c:v>
                </c:pt>
                <c:pt idx="327">
                  <c:v>39983</c:v>
                </c:pt>
                <c:pt idx="328">
                  <c:v>39986</c:v>
                </c:pt>
                <c:pt idx="329">
                  <c:v>39987</c:v>
                </c:pt>
                <c:pt idx="330">
                  <c:v>39988</c:v>
                </c:pt>
                <c:pt idx="331">
                  <c:v>39989</c:v>
                </c:pt>
                <c:pt idx="332">
                  <c:v>39990</c:v>
                </c:pt>
                <c:pt idx="333">
                  <c:v>39993</c:v>
                </c:pt>
                <c:pt idx="334">
                  <c:v>39994</c:v>
                </c:pt>
                <c:pt idx="335">
                  <c:v>39995</c:v>
                </c:pt>
                <c:pt idx="336">
                  <c:v>39996</c:v>
                </c:pt>
                <c:pt idx="337">
                  <c:v>39997</c:v>
                </c:pt>
                <c:pt idx="338">
                  <c:v>40000</c:v>
                </c:pt>
                <c:pt idx="339">
                  <c:v>40001</c:v>
                </c:pt>
                <c:pt idx="340">
                  <c:v>40003</c:v>
                </c:pt>
                <c:pt idx="341">
                  <c:v>40004</c:v>
                </c:pt>
                <c:pt idx="342">
                  <c:v>40007</c:v>
                </c:pt>
                <c:pt idx="343">
                  <c:v>40008</c:v>
                </c:pt>
                <c:pt idx="344">
                  <c:v>40009</c:v>
                </c:pt>
                <c:pt idx="345">
                  <c:v>40010</c:v>
                </c:pt>
                <c:pt idx="346">
                  <c:v>40011</c:v>
                </c:pt>
                <c:pt idx="347">
                  <c:v>40015</c:v>
                </c:pt>
                <c:pt idx="348">
                  <c:v>40016</c:v>
                </c:pt>
                <c:pt idx="349">
                  <c:v>40017</c:v>
                </c:pt>
                <c:pt idx="350">
                  <c:v>40018</c:v>
                </c:pt>
                <c:pt idx="351">
                  <c:v>40021</c:v>
                </c:pt>
                <c:pt idx="352">
                  <c:v>40022</c:v>
                </c:pt>
                <c:pt idx="353">
                  <c:v>40023</c:v>
                </c:pt>
                <c:pt idx="354">
                  <c:v>40024</c:v>
                </c:pt>
                <c:pt idx="355">
                  <c:v>40025</c:v>
                </c:pt>
                <c:pt idx="356">
                  <c:v>40028</c:v>
                </c:pt>
                <c:pt idx="357">
                  <c:v>40029</c:v>
                </c:pt>
                <c:pt idx="358">
                  <c:v>40030</c:v>
                </c:pt>
                <c:pt idx="359">
                  <c:v>40031</c:v>
                </c:pt>
                <c:pt idx="360">
                  <c:v>40032</c:v>
                </c:pt>
                <c:pt idx="361">
                  <c:v>40035</c:v>
                </c:pt>
                <c:pt idx="362">
                  <c:v>40036</c:v>
                </c:pt>
                <c:pt idx="363">
                  <c:v>40037</c:v>
                </c:pt>
                <c:pt idx="364">
                  <c:v>40038</c:v>
                </c:pt>
                <c:pt idx="365">
                  <c:v>40039</c:v>
                </c:pt>
                <c:pt idx="366">
                  <c:v>40043</c:v>
                </c:pt>
                <c:pt idx="367">
                  <c:v>40044</c:v>
                </c:pt>
                <c:pt idx="368">
                  <c:v>40045</c:v>
                </c:pt>
                <c:pt idx="369">
                  <c:v>40046</c:v>
                </c:pt>
                <c:pt idx="370">
                  <c:v>40049</c:v>
                </c:pt>
                <c:pt idx="371">
                  <c:v>40050</c:v>
                </c:pt>
                <c:pt idx="372">
                  <c:v>40051</c:v>
                </c:pt>
                <c:pt idx="373">
                  <c:v>40052</c:v>
                </c:pt>
                <c:pt idx="374">
                  <c:v>40053</c:v>
                </c:pt>
                <c:pt idx="375">
                  <c:v>40056</c:v>
                </c:pt>
                <c:pt idx="376">
                  <c:v>40057</c:v>
                </c:pt>
                <c:pt idx="377">
                  <c:v>40058</c:v>
                </c:pt>
                <c:pt idx="378">
                  <c:v>40059</c:v>
                </c:pt>
                <c:pt idx="379">
                  <c:v>40060</c:v>
                </c:pt>
                <c:pt idx="380">
                  <c:v>40063</c:v>
                </c:pt>
                <c:pt idx="381">
                  <c:v>40064</c:v>
                </c:pt>
                <c:pt idx="382">
                  <c:v>40065</c:v>
                </c:pt>
                <c:pt idx="383">
                  <c:v>40066</c:v>
                </c:pt>
                <c:pt idx="384">
                  <c:v>40067</c:v>
                </c:pt>
                <c:pt idx="385">
                  <c:v>40070</c:v>
                </c:pt>
                <c:pt idx="386">
                  <c:v>40071</c:v>
                </c:pt>
                <c:pt idx="387">
                  <c:v>40072</c:v>
                </c:pt>
                <c:pt idx="388">
                  <c:v>40073</c:v>
                </c:pt>
                <c:pt idx="389">
                  <c:v>40080</c:v>
                </c:pt>
                <c:pt idx="390">
                  <c:v>40081</c:v>
                </c:pt>
                <c:pt idx="391">
                  <c:v>40084</c:v>
                </c:pt>
                <c:pt idx="392">
                  <c:v>40085</c:v>
                </c:pt>
                <c:pt idx="393">
                  <c:v>40086</c:v>
                </c:pt>
                <c:pt idx="394">
                  <c:v>40087</c:v>
                </c:pt>
                <c:pt idx="395">
                  <c:v>40088</c:v>
                </c:pt>
                <c:pt idx="396">
                  <c:v>40091</c:v>
                </c:pt>
                <c:pt idx="397">
                  <c:v>40092</c:v>
                </c:pt>
                <c:pt idx="398">
                  <c:v>40093</c:v>
                </c:pt>
                <c:pt idx="399">
                  <c:v>40094</c:v>
                </c:pt>
                <c:pt idx="400">
                  <c:v>40095</c:v>
                </c:pt>
                <c:pt idx="401">
                  <c:v>40098</c:v>
                </c:pt>
                <c:pt idx="402">
                  <c:v>40099</c:v>
                </c:pt>
                <c:pt idx="403">
                  <c:v>40100</c:v>
                </c:pt>
                <c:pt idx="404">
                  <c:v>40101</c:v>
                </c:pt>
                <c:pt idx="405">
                  <c:v>40102</c:v>
                </c:pt>
                <c:pt idx="406">
                  <c:v>40105</c:v>
                </c:pt>
                <c:pt idx="407">
                  <c:v>40106</c:v>
                </c:pt>
                <c:pt idx="408">
                  <c:v>40107</c:v>
                </c:pt>
                <c:pt idx="409">
                  <c:v>40108</c:v>
                </c:pt>
                <c:pt idx="410">
                  <c:v>40109</c:v>
                </c:pt>
                <c:pt idx="411">
                  <c:v>40112</c:v>
                </c:pt>
                <c:pt idx="412">
                  <c:v>40113</c:v>
                </c:pt>
                <c:pt idx="413">
                  <c:v>40114</c:v>
                </c:pt>
                <c:pt idx="414">
                  <c:v>40115</c:v>
                </c:pt>
                <c:pt idx="415">
                  <c:v>40116</c:v>
                </c:pt>
                <c:pt idx="416">
                  <c:v>40119</c:v>
                </c:pt>
                <c:pt idx="417">
                  <c:v>40120</c:v>
                </c:pt>
                <c:pt idx="418">
                  <c:v>40121</c:v>
                </c:pt>
                <c:pt idx="419">
                  <c:v>40122</c:v>
                </c:pt>
                <c:pt idx="420">
                  <c:v>40123</c:v>
                </c:pt>
                <c:pt idx="421">
                  <c:v>40126</c:v>
                </c:pt>
                <c:pt idx="422">
                  <c:v>40127</c:v>
                </c:pt>
                <c:pt idx="423">
                  <c:v>40128</c:v>
                </c:pt>
                <c:pt idx="424">
                  <c:v>40129</c:v>
                </c:pt>
                <c:pt idx="425">
                  <c:v>40130</c:v>
                </c:pt>
                <c:pt idx="426">
                  <c:v>40133</c:v>
                </c:pt>
                <c:pt idx="427">
                  <c:v>40134</c:v>
                </c:pt>
                <c:pt idx="428">
                  <c:v>40135</c:v>
                </c:pt>
                <c:pt idx="429">
                  <c:v>40136</c:v>
                </c:pt>
                <c:pt idx="430">
                  <c:v>40137</c:v>
                </c:pt>
                <c:pt idx="431">
                  <c:v>40140</c:v>
                </c:pt>
                <c:pt idx="432">
                  <c:v>40141</c:v>
                </c:pt>
                <c:pt idx="433">
                  <c:v>40142</c:v>
                </c:pt>
                <c:pt idx="434">
                  <c:v>40143</c:v>
                </c:pt>
                <c:pt idx="435">
                  <c:v>40147</c:v>
                </c:pt>
                <c:pt idx="436">
                  <c:v>40148</c:v>
                </c:pt>
                <c:pt idx="437">
                  <c:v>40149</c:v>
                </c:pt>
                <c:pt idx="438">
                  <c:v>40150</c:v>
                </c:pt>
                <c:pt idx="439">
                  <c:v>40151</c:v>
                </c:pt>
                <c:pt idx="440">
                  <c:v>40154</c:v>
                </c:pt>
                <c:pt idx="441">
                  <c:v>40155</c:v>
                </c:pt>
                <c:pt idx="442">
                  <c:v>40156</c:v>
                </c:pt>
                <c:pt idx="443">
                  <c:v>40157</c:v>
                </c:pt>
                <c:pt idx="444">
                  <c:v>40158</c:v>
                </c:pt>
                <c:pt idx="445">
                  <c:v>40161</c:v>
                </c:pt>
                <c:pt idx="446">
                  <c:v>40162</c:v>
                </c:pt>
                <c:pt idx="447">
                  <c:v>40163</c:v>
                </c:pt>
                <c:pt idx="448">
                  <c:v>40164</c:v>
                </c:pt>
                <c:pt idx="449">
                  <c:v>40168</c:v>
                </c:pt>
                <c:pt idx="450">
                  <c:v>40169</c:v>
                </c:pt>
                <c:pt idx="451">
                  <c:v>40170</c:v>
                </c:pt>
                <c:pt idx="452">
                  <c:v>40171</c:v>
                </c:pt>
                <c:pt idx="453">
                  <c:v>40175</c:v>
                </c:pt>
                <c:pt idx="454">
                  <c:v>40176</c:v>
                </c:pt>
                <c:pt idx="455">
                  <c:v>40177</c:v>
                </c:pt>
                <c:pt idx="456">
                  <c:v>40182</c:v>
                </c:pt>
                <c:pt idx="457">
                  <c:v>40183</c:v>
                </c:pt>
                <c:pt idx="458">
                  <c:v>40184</c:v>
                </c:pt>
                <c:pt idx="459">
                  <c:v>40185</c:v>
                </c:pt>
                <c:pt idx="460">
                  <c:v>40186</c:v>
                </c:pt>
                <c:pt idx="461">
                  <c:v>40189</c:v>
                </c:pt>
                <c:pt idx="462">
                  <c:v>40190</c:v>
                </c:pt>
                <c:pt idx="463">
                  <c:v>40191</c:v>
                </c:pt>
                <c:pt idx="464">
                  <c:v>40192</c:v>
                </c:pt>
                <c:pt idx="465">
                  <c:v>40193</c:v>
                </c:pt>
                <c:pt idx="466">
                  <c:v>40196</c:v>
                </c:pt>
                <c:pt idx="467">
                  <c:v>40197</c:v>
                </c:pt>
                <c:pt idx="468">
                  <c:v>40198</c:v>
                </c:pt>
                <c:pt idx="469">
                  <c:v>40199</c:v>
                </c:pt>
                <c:pt idx="470">
                  <c:v>40200</c:v>
                </c:pt>
                <c:pt idx="471">
                  <c:v>40203</c:v>
                </c:pt>
                <c:pt idx="472">
                  <c:v>40204</c:v>
                </c:pt>
                <c:pt idx="473">
                  <c:v>40205</c:v>
                </c:pt>
                <c:pt idx="474">
                  <c:v>40206</c:v>
                </c:pt>
                <c:pt idx="475">
                  <c:v>40207</c:v>
                </c:pt>
                <c:pt idx="476">
                  <c:v>40210</c:v>
                </c:pt>
                <c:pt idx="477">
                  <c:v>40211</c:v>
                </c:pt>
                <c:pt idx="478">
                  <c:v>40212</c:v>
                </c:pt>
                <c:pt idx="479">
                  <c:v>40213</c:v>
                </c:pt>
                <c:pt idx="480">
                  <c:v>40214</c:v>
                </c:pt>
                <c:pt idx="481">
                  <c:v>40217</c:v>
                </c:pt>
                <c:pt idx="482">
                  <c:v>40218</c:v>
                </c:pt>
                <c:pt idx="483">
                  <c:v>40219</c:v>
                </c:pt>
                <c:pt idx="484">
                  <c:v>40220</c:v>
                </c:pt>
                <c:pt idx="485">
                  <c:v>40221</c:v>
                </c:pt>
                <c:pt idx="486">
                  <c:v>40224</c:v>
                </c:pt>
                <c:pt idx="487">
                  <c:v>40225</c:v>
                </c:pt>
                <c:pt idx="488">
                  <c:v>40226</c:v>
                </c:pt>
                <c:pt idx="489">
                  <c:v>40227</c:v>
                </c:pt>
                <c:pt idx="490">
                  <c:v>40228</c:v>
                </c:pt>
                <c:pt idx="491">
                  <c:v>40231</c:v>
                </c:pt>
                <c:pt idx="492">
                  <c:v>40232</c:v>
                </c:pt>
                <c:pt idx="493">
                  <c:v>40233</c:v>
                </c:pt>
                <c:pt idx="494">
                  <c:v>40234</c:v>
                </c:pt>
                <c:pt idx="495">
                  <c:v>40238</c:v>
                </c:pt>
                <c:pt idx="496">
                  <c:v>40239</c:v>
                </c:pt>
                <c:pt idx="497">
                  <c:v>40240</c:v>
                </c:pt>
                <c:pt idx="498">
                  <c:v>40241</c:v>
                </c:pt>
                <c:pt idx="499">
                  <c:v>40242</c:v>
                </c:pt>
                <c:pt idx="500">
                  <c:v>40245</c:v>
                </c:pt>
                <c:pt idx="501">
                  <c:v>40246</c:v>
                </c:pt>
                <c:pt idx="502">
                  <c:v>40247</c:v>
                </c:pt>
                <c:pt idx="503">
                  <c:v>40248</c:v>
                </c:pt>
                <c:pt idx="504">
                  <c:v>40249</c:v>
                </c:pt>
                <c:pt idx="505">
                  <c:v>40252</c:v>
                </c:pt>
                <c:pt idx="506">
                  <c:v>40254</c:v>
                </c:pt>
                <c:pt idx="507">
                  <c:v>40255</c:v>
                </c:pt>
                <c:pt idx="508">
                  <c:v>40256</c:v>
                </c:pt>
                <c:pt idx="509">
                  <c:v>40259</c:v>
                </c:pt>
                <c:pt idx="510">
                  <c:v>40260</c:v>
                </c:pt>
                <c:pt idx="511">
                  <c:v>40261</c:v>
                </c:pt>
                <c:pt idx="512">
                  <c:v>40262</c:v>
                </c:pt>
                <c:pt idx="513">
                  <c:v>40263</c:v>
                </c:pt>
                <c:pt idx="514">
                  <c:v>40266</c:v>
                </c:pt>
                <c:pt idx="515">
                  <c:v>40267</c:v>
                </c:pt>
                <c:pt idx="516">
                  <c:v>40268</c:v>
                </c:pt>
                <c:pt idx="517">
                  <c:v>40269</c:v>
                </c:pt>
                <c:pt idx="518">
                  <c:v>40269</c:v>
                </c:pt>
                <c:pt idx="519">
                  <c:v>40273</c:v>
                </c:pt>
                <c:pt idx="520">
                  <c:v>40274</c:v>
                </c:pt>
                <c:pt idx="521">
                  <c:v>40275</c:v>
                </c:pt>
                <c:pt idx="522">
                  <c:v>40276</c:v>
                </c:pt>
                <c:pt idx="523">
                  <c:v>40277</c:v>
                </c:pt>
                <c:pt idx="524">
                  <c:v>40280</c:v>
                </c:pt>
                <c:pt idx="525">
                  <c:v>40281</c:v>
                </c:pt>
                <c:pt idx="526">
                  <c:v>40282</c:v>
                </c:pt>
                <c:pt idx="527">
                  <c:v>40283</c:v>
                </c:pt>
                <c:pt idx="528">
                  <c:v>40284</c:v>
                </c:pt>
                <c:pt idx="529">
                  <c:v>40287</c:v>
                </c:pt>
                <c:pt idx="530">
                  <c:v>40288</c:v>
                </c:pt>
                <c:pt idx="531">
                  <c:v>40289</c:v>
                </c:pt>
                <c:pt idx="532">
                  <c:v>40290</c:v>
                </c:pt>
                <c:pt idx="533">
                  <c:v>40291</c:v>
                </c:pt>
                <c:pt idx="534">
                  <c:v>40294</c:v>
                </c:pt>
                <c:pt idx="535">
                  <c:v>40295</c:v>
                </c:pt>
                <c:pt idx="536">
                  <c:v>40296</c:v>
                </c:pt>
                <c:pt idx="537">
                  <c:v>40297</c:v>
                </c:pt>
                <c:pt idx="538">
                  <c:v>40298</c:v>
                </c:pt>
                <c:pt idx="539">
                  <c:v>40301</c:v>
                </c:pt>
                <c:pt idx="540">
                  <c:v>40302</c:v>
                </c:pt>
                <c:pt idx="541">
                  <c:v>40303</c:v>
                </c:pt>
                <c:pt idx="542">
                  <c:v>40304</c:v>
                </c:pt>
                <c:pt idx="543">
                  <c:v>40305</c:v>
                </c:pt>
                <c:pt idx="544">
                  <c:v>40308</c:v>
                </c:pt>
                <c:pt idx="545">
                  <c:v>40309</c:v>
                </c:pt>
                <c:pt idx="546">
                  <c:v>40310</c:v>
                </c:pt>
                <c:pt idx="547">
                  <c:v>40312</c:v>
                </c:pt>
                <c:pt idx="548">
                  <c:v>40315</c:v>
                </c:pt>
                <c:pt idx="549">
                  <c:v>40316</c:v>
                </c:pt>
                <c:pt idx="550">
                  <c:v>40317</c:v>
                </c:pt>
                <c:pt idx="551">
                  <c:v>40318</c:v>
                </c:pt>
                <c:pt idx="552">
                  <c:v>40319</c:v>
                </c:pt>
                <c:pt idx="553">
                  <c:v>40322</c:v>
                </c:pt>
                <c:pt idx="554">
                  <c:v>40323</c:v>
                </c:pt>
                <c:pt idx="555">
                  <c:v>40324</c:v>
                </c:pt>
                <c:pt idx="556">
                  <c:v>40325</c:v>
                </c:pt>
                <c:pt idx="557">
                  <c:v>40329</c:v>
                </c:pt>
                <c:pt idx="558">
                  <c:v>40330</c:v>
                </c:pt>
                <c:pt idx="559">
                  <c:v>40331</c:v>
                </c:pt>
                <c:pt idx="560">
                  <c:v>40332</c:v>
                </c:pt>
                <c:pt idx="561">
                  <c:v>40333</c:v>
                </c:pt>
                <c:pt idx="562">
                  <c:v>40336</c:v>
                </c:pt>
                <c:pt idx="563">
                  <c:v>40337</c:v>
                </c:pt>
                <c:pt idx="564">
                  <c:v>40338</c:v>
                </c:pt>
                <c:pt idx="565">
                  <c:v>40339</c:v>
                </c:pt>
                <c:pt idx="566">
                  <c:v>40340</c:v>
                </c:pt>
                <c:pt idx="567">
                  <c:v>40343</c:v>
                </c:pt>
                <c:pt idx="568">
                  <c:v>40344</c:v>
                </c:pt>
                <c:pt idx="569">
                  <c:v>40345</c:v>
                </c:pt>
                <c:pt idx="570">
                  <c:v>40346</c:v>
                </c:pt>
                <c:pt idx="571">
                  <c:v>40347</c:v>
                </c:pt>
                <c:pt idx="572">
                  <c:v>40350</c:v>
                </c:pt>
                <c:pt idx="573">
                  <c:v>40351</c:v>
                </c:pt>
                <c:pt idx="574">
                  <c:v>40352</c:v>
                </c:pt>
                <c:pt idx="575">
                  <c:v>40353</c:v>
                </c:pt>
                <c:pt idx="576">
                  <c:v>40354</c:v>
                </c:pt>
                <c:pt idx="577">
                  <c:v>40357</c:v>
                </c:pt>
                <c:pt idx="578">
                  <c:v>40360</c:v>
                </c:pt>
                <c:pt idx="579">
                  <c:v>40361</c:v>
                </c:pt>
                <c:pt idx="580">
                  <c:v>40364</c:v>
                </c:pt>
                <c:pt idx="581">
                  <c:v>40365</c:v>
                </c:pt>
                <c:pt idx="582">
                  <c:v>40366</c:v>
                </c:pt>
                <c:pt idx="583">
                  <c:v>40367</c:v>
                </c:pt>
                <c:pt idx="584">
                  <c:v>40368</c:v>
                </c:pt>
                <c:pt idx="585">
                  <c:v>40371</c:v>
                </c:pt>
                <c:pt idx="586">
                  <c:v>40372</c:v>
                </c:pt>
                <c:pt idx="587">
                  <c:v>40373</c:v>
                </c:pt>
                <c:pt idx="588">
                  <c:v>40374</c:v>
                </c:pt>
                <c:pt idx="589">
                  <c:v>40375</c:v>
                </c:pt>
                <c:pt idx="590">
                  <c:v>40378</c:v>
                </c:pt>
                <c:pt idx="591">
                  <c:v>40379</c:v>
                </c:pt>
                <c:pt idx="592">
                  <c:v>40380</c:v>
                </c:pt>
                <c:pt idx="593">
                  <c:v>40381</c:v>
                </c:pt>
                <c:pt idx="594">
                  <c:v>40382</c:v>
                </c:pt>
                <c:pt idx="595">
                  <c:v>40385</c:v>
                </c:pt>
                <c:pt idx="596">
                  <c:v>40386</c:v>
                </c:pt>
                <c:pt idx="597">
                  <c:v>40387</c:v>
                </c:pt>
                <c:pt idx="598">
                  <c:v>40388</c:v>
                </c:pt>
                <c:pt idx="599">
                  <c:v>40389</c:v>
                </c:pt>
                <c:pt idx="600">
                  <c:v>40393</c:v>
                </c:pt>
                <c:pt idx="601">
                  <c:v>40394</c:v>
                </c:pt>
                <c:pt idx="602">
                  <c:v>40395</c:v>
                </c:pt>
                <c:pt idx="603">
                  <c:v>40396</c:v>
                </c:pt>
                <c:pt idx="604">
                  <c:v>40399</c:v>
                </c:pt>
                <c:pt idx="605">
                  <c:v>40400</c:v>
                </c:pt>
                <c:pt idx="606">
                  <c:v>40401</c:v>
                </c:pt>
                <c:pt idx="607">
                  <c:v>40402</c:v>
                </c:pt>
                <c:pt idx="608">
                  <c:v>40403</c:v>
                </c:pt>
                <c:pt idx="609">
                  <c:v>40406</c:v>
                </c:pt>
                <c:pt idx="610">
                  <c:v>40408</c:v>
                </c:pt>
                <c:pt idx="611">
                  <c:v>40409</c:v>
                </c:pt>
                <c:pt idx="612">
                  <c:v>40410</c:v>
                </c:pt>
                <c:pt idx="613">
                  <c:v>40413</c:v>
                </c:pt>
                <c:pt idx="614">
                  <c:v>40414</c:v>
                </c:pt>
                <c:pt idx="615">
                  <c:v>40415</c:v>
                </c:pt>
                <c:pt idx="616">
                  <c:v>40416</c:v>
                </c:pt>
                <c:pt idx="617">
                  <c:v>40417</c:v>
                </c:pt>
                <c:pt idx="618">
                  <c:v>40420</c:v>
                </c:pt>
                <c:pt idx="619">
                  <c:v>40421</c:v>
                </c:pt>
                <c:pt idx="620">
                  <c:v>40422</c:v>
                </c:pt>
                <c:pt idx="621">
                  <c:v>40423</c:v>
                </c:pt>
                <c:pt idx="622">
                  <c:v>40424</c:v>
                </c:pt>
                <c:pt idx="623">
                  <c:v>40427</c:v>
                </c:pt>
                <c:pt idx="624">
                  <c:v>40428</c:v>
                </c:pt>
                <c:pt idx="625">
                  <c:v>40436</c:v>
                </c:pt>
                <c:pt idx="626">
                  <c:v>40437</c:v>
                </c:pt>
                <c:pt idx="627">
                  <c:v>40438</c:v>
                </c:pt>
                <c:pt idx="628">
                  <c:v>40441</c:v>
                </c:pt>
                <c:pt idx="629">
                  <c:v>40442</c:v>
                </c:pt>
                <c:pt idx="630">
                  <c:v>40443</c:v>
                </c:pt>
                <c:pt idx="631">
                  <c:v>40444</c:v>
                </c:pt>
                <c:pt idx="632">
                  <c:v>40445</c:v>
                </c:pt>
                <c:pt idx="633">
                  <c:v>40455</c:v>
                </c:pt>
                <c:pt idx="634">
                  <c:v>40456</c:v>
                </c:pt>
                <c:pt idx="635">
                  <c:v>40457</c:v>
                </c:pt>
                <c:pt idx="636">
                  <c:v>40458</c:v>
                </c:pt>
                <c:pt idx="637">
                  <c:v>40459</c:v>
                </c:pt>
                <c:pt idx="638">
                  <c:v>40462</c:v>
                </c:pt>
                <c:pt idx="639">
                  <c:v>40463</c:v>
                </c:pt>
                <c:pt idx="640">
                  <c:v>40464</c:v>
                </c:pt>
                <c:pt idx="641">
                  <c:v>40465</c:v>
                </c:pt>
                <c:pt idx="642">
                  <c:v>40466</c:v>
                </c:pt>
                <c:pt idx="643">
                  <c:v>40469</c:v>
                </c:pt>
                <c:pt idx="644">
                  <c:v>40470</c:v>
                </c:pt>
                <c:pt idx="645">
                  <c:v>40471</c:v>
                </c:pt>
                <c:pt idx="646">
                  <c:v>40472</c:v>
                </c:pt>
                <c:pt idx="647">
                  <c:v>40473</c:v>
                </c:pt>
                <c:pt idx="648">
                  <c:v>40476</c:v>
                </c:pt>
                <c:pt idx="649">
                  <c:v>40477</c:v>
                </c:pt>
                <c:pt idx="650">
                  <c:v>40478</c:v>
                </c:pt>
                <c:pt idx="651">
                  <c:v>40483</c:v>
                </c:pt>
                <c:pt idx="652">
                  <c:v>40484</c:v>
                </c:pt>
                <c:pt idx="653">
                  <c:v>40485</c:v>
                </c:pt>
                <c:pt idx="654">
                  <c:v>40486</c:v>
                </c:pt>
                <c:pt idx="655">
                  <c:v>40487</c:v>
                </c:pt>
                <c:pt idx="656">
                  <c:v>40490</c:v>
                </c:pt>
                <c:pt idx="657">
                  <c:v>40491</c:v>
                </c:pt>
                <c:pt idx="658">
                  <c:v>40492</c:v>
                </c:pt>
                <c:pt idx="659">
                  <c:v>40493</c:v>
                </c:pt>
                <c:pt idx="660">
                  <c:v>40494</c:v>
                </c:pt>
                <c:pt idx="661">
                  <c:v>40497</c:v>
                </c:pt>
                <c:pt idx="662">
                  <c:v>40498</c:v>
                </c:pt>
                <c:pt idx="663">
                  <c:v>40500</c:v>
                </c:pt>
                <c:pt idx="664">
                  <c:v>40501</c:v>
                </c:pt>
                <c:pt idx="665">
                  <c:v>40504</c:v>
                </c:pt>
                <c:pt idx="666">
                  <c:v>40505</c:v>
                </c:pt>
                <c:pt idx="667">
                  <c:v>40506</c:v>
                </c:pt>
                <c:pt idx="668">
                  <c:v>40507</c:v>
                </c:pt>
                <c:pt idx="669">
                  <c:v>40508</c:v>
                </c:pt>
                <c:pt idx="670">
                  <c:v>40511</c:v>
                </c:pt>
                <c:pt idx="671">
                  <c:v>40518</c:v>
                </c:pt>
                <c:pt idx="672">
                  <c:v>40520</c:v>
                </c:pt>
                <c:pt idx="673">
                  <c:v>40521</c:v>
                </c:pt>
                <c:pt idx="674">
                  <c:v>40522</c:v>
                </c:pt>
                <c:pt idx="675">
                  <c:v>40525</c:v>
                </c:pt>
                <c:pt idx="676">
                  <c:v>40526</c:v>
                </c:pt>
                <c:pt idx="677">
                  <c:v>40527</c:v>
                </c:pt>
                <c:pt idx="678">
                  <c:v>40528</c:v>
                </c:pt>
                <c:pt idx="679">
                  <c:v>40529</c:v>
                </c:pt>
                <c:pt idx="680">
                  <c:v>40532</c:v>
                </c:pt>
                <c:pt idx="681">
                  <c:v>40533</c:v>
                </c:pt>
                <c:pt idx="682">
                  <c:v>40534</c:v>
                </c:pt>
                <c:pt idx="683">
                  <c:v>40535</c:v>
                </c:pt>
                <c:pt idx="684">
                  <c:v>40539</c:v>
                </c:pt>
                <c:pt idx="685">
                  <c:v>40540</c:v>
                </c:pt>
                <c:pt idx="686">
                  <c:v>40541</c:v>
                </c:pt>
                <c:pt idx="687">
                  <c:v>40542</c:v>
                </c:pt>
                <c:pt idx="688">
                  <c:v>40546</c:v>
                </c:pt>
                <c:pt idx="689">
                  <c:v>40547</c:v>
                </c:pt>
                <c:pt idx="690">
                  <c:v>40548</c:v>
                </c:pt>
                <c:pt idx="691">
                  <c:v>40549</c:v>
                </c:pt>
                <c:pt idx="692">
                  <c:v>40550</c:v>
                </c:pt>
                <c:pt idx="693">
                  <c:v>40553</c:v>
                </c:pt>
                <c:pt idx="694">
                  <c:v>40554</c:v>
                </c:pt>
                <c:pt idx="695">
                  <c:v>40555</c:v>
                </c:pt>
                <c:pt idx="696">
                  <c:v>40556</c:v>
                </c:pt>
                <c:pt idx="697">
                  <c:v>40557</c:v>
                </c:pt>
                <c:pt idx="698">
                  <c:v>40560</c:v>
                </c:pt>
                <c:pt idx="699">
                  <c:v>40561</c:v>
                </c:pt>
                <c:pt idx="700">
                  <c:v>40562</c:v>
                </c:pt>
                <c:pt idx="701">
                  <c:v>40563</c:v>
                </c:pt>
                <c:pt idx="702">
                  <c:v>40564</c:v>
                </c:pt>
                <c:pt idx="703">
                  <c:v>40567</c:v>
                </c:pt>
                <c:pt idx="704">
                  <c:v>40568</c:v>
                </c:pt>
                <c:pt idx="705">
                  <c:v>40569</c:v>
                </c:pt>
                <c:pt idx="706">
                  <c:v>40570</c:v>
                </c:pt>
                <c:pt idx="707">
                  <c:v>40571</c:v>
                </c:pt>
                <c:pt idx="708">
                  <c:v>40574</c:v>
                </c:pt>
                <c:pt idx="709">
                  <c:v>40575</c:v>
                </c:pt>
                <c:pt idx="710">
                  <c:v>40576</c:v>
                </c:pt>
                <c:pt idx="711">
                  <c:v>40578</c:v>
                </c:pt>
                <c:pt idx="712">
                  <c:v>40581</c:v>
                </c:pt>
                <c:pt idx="713">
                  <c:v>40582</c:v>
                </c:pt>
                <c:pt idx="714">
                  <c:v>40583</c:v>
                </c:pt>
                <c:pt idx="715">
                  <c:v>40584</c:v>
                </c:pt>
                <c:pt idx="716">
                  <c:v>40585</c:v>
                </c:pt>
                <c:pt idx="717">
                  <c:v>40588</c:v>
                </c:pt>
                <c:pt idx="718">
                  <c:v>40590</c:v>
                </c:pt>
                <c:pt idx="719">
                  <c:v>40591</c:v>
                </c:pt>
                <c:pt idx="720">
                  <c:v>40592</c:v>
                </c:pt>
                <c:pt idx="721">
                  <c:v>40595</c:v>
                </c:pt>
                <c:pt idx="722">
                  <c:v>40596</c:v>
                </c:pt>
                <c:pt idx="723">
                  <c:v>40597</c:v>
                </c:pt>
                <c:pt idx="724">
                  <c:v>40598</c:v>
                </c:pt>
                <c:pt idx="725">
                  <c:v>40599</c:v>
                </c:pt>
                <c:pt idx="726">
                  <c:v>40602</c:v>
                </c:pt>
                <c:pt idx="727">
                  <c:v>40603</c:v>
                </c:pt>
                <c:pt idx="728">
                  <c:v>40604</c:v>
                </c:pt>
                <c:pt idx="729">
                  <c:v>40605</c:v>
                </c:pt>
                <c:pt idx="730">
                  <c:v>40606</c:v>
                </c:pt>
                <c:pt idx="731">
                  <c:v>40609</c:v>
                </c:pt>
                <c:pt idx="732">
                  <c:v>40610</c:v>
                </c:pt>
                <c:pt idx="733">
                  <c:v>40611</c:v>
                </c:pt>
                <c:pt idx="734">
                  <c:v>40612</c:v>
                </c:pt>
                <c:pt idx="735">
                  <c:v>40613</c:v>
                </c:pt>
                <c:pt idx="736">
                  <c:v>40616</c:v>
                </c:pt>
                <c:pt idx="737">
                  <c:v>40617</c:v>
                </c:pt>
                <c:pt idx="738">
                  <c:v>40618</c:v>
                </c:pt>
                <c:pt idx="739">
                  <c:v>40619</c:v>
                </c:pt>
                <c:pt idx="740">
                  <c:v>40620</c:v>
                </c:pt>
                <c:pt idx="741">
                  <c:v>40623</c:v>
                </c:pt>
                <c:pt idx="742">
                  <c:v>40624</c:v>
                </c:pt>
                <c:pt idx="743">
                  <c:v>40625</c:v>
                </c:pt>
                <c:pt idx="744">
                  <c:v>40626</c:v>
                </c:pt>
                <c:pt idx="745">
                  <c:v>40627</c:v>
                </c:pt>
                <c:pt idx="746">
                  <c:v>40630</c:v>
                </c:pt>
                <c:pt idx="747">
                  <c:v>40631</c:v>
                </c:pt>
                <c:pt idx="748">
                  <c:v>40632</c:v>
                </c:pt>
                <c:pt idx="749">
                  <c:v>40633</c:v>
                </c:pt>
                <c:pt idx="750">
                  <c:v>40634</c:v>
                </c:pt>
                <c:pt idx="751">
                  <c:v>40637</c:v>
                </c:pt>
                <c:pt idx="752">
                  <c:v>40638</c:v>
                </c:pt>
                <c:pt idx="753">
                  <c:v>40639</c:v>
                </c:pt>
                <c:pt idx="754">
                  <c:v>40640</c:v>
                </c:pt>
                <c:pt idx="755">
                  <c:v>40641</c:v>
                </c:pt>
                <c:pt idx="756">
                  <c:v>40644</c:v>
                </c:pt>
                <c:pt idx="757">
                  <c:v>40645</c:v>
                </c:pt>
                <c:pt idx="758">
                  <c:v>40646</c:v>
                </c:pt>
                <c:pt idx="759">
                  <c:v>40647</c:v>
                </c:pt>
                <c:pt idx="760">
                  <c:v>40648</c:v>
                </c:pt>
                <c:pt idx="761">
                  <c:v>40651</c:v>
                </c:pt>
                <c:pt idx="762">
                  <c:v>40652</c:v>
                </c:pt>
                <c:pt idx="763">
                  <c:v>40653</c:v>
                </c:pt>
                <c:pt idx="764">
                  <c:v>40654</c:v>
                </c:pt>
                <c:pt idx="765">
                  <c:v>40658</c:v>
                </c:pt>
                <c:pt idx="766">
                  <c:v>40659</c:v>
                </c:pt>
                <c:pt idx="767">
                  <c:v>40660</c:v>
                </c:pt>
                <c:pt idx="768">
                  <c:v>40661</c:v>
                </c:pt>
                <c:pt idx="769">
                  <c:v>40662</c:v>
                </c:pt>
                <c:pt idx="770">
                  <c:v>40665</c:v>
                </c:pt>
                <c:pt idx="771">
                  <c:v>40666</c:v>
                </c:pt>
                <c:pt idx="772">
                  <c:v>40667</c:v>
                </c:pt>
                <c:pt idx="773">
                  <c:v>40668</c:v>
                </c:pt>
                <c:pt idx="774">
                  <c:v>40669</c:v>
                </c:pt>
                <c:pt idx="775">
                  <c:v>40672</c:v>
                </c:pt>
                <c:pt idx="776">
                  <c:v>40673</c:v>
                </c:pt>
                <c:pt idx="777">
                  <c:v>40674</c:v>
                </c:pt>
                <c:pt idx="778">
                  <c:v>40675</c:v>
                </c:pt>
                <c:pt idx="779">
                  <c:v>40676</c:v>
                </c:pt>
                <c:pt idx="780">
                  <c:v>40679</c:v>
                </c:pt>
                <c:pt idx="781">
                  <c:v>40681</c:v>
                </c:pt>
                <c:pt idx="782">
                  <c:v>40682</c:v>
                </c:pt>
                <c:pt idx="783">
                  <c:v>40683</c:v>
                </c:pt>
                <c:pt idx="784">
                  <c:v>40686</c:v>
                </c:pt>
                <c:pt idx="785">
                  <c:v>40687</c:v>
                </c:pt>
                <c:pt idx="786">
                  <c:v>40688</c:v>
                </c:pt>
                <c:pt idx="787" formatCode="m/d/yyyy">
                  <c:v>40689</c:v>
                </c:pt>
                <c:pt idx="788" formatCode="m/d/yyyy">
                  <c:v>40690</c:v>
                </c:pt>
                <c:pt idx="789" formatCode="m/d/yyyy">
                  <c:v>40693</c:v>
                </c:pt>
                <c:pt idx="790" formatCode="m/d/yyyy">
                  <c:v>40694</c:v>
                </c:pt>
                <c:pt idx="791" formatCode="m/d/yyyy">
                  <c:v>40695</c:v>
                </c:pt>
                <c:pt idx="792" formatCode="m/d/yyyy">
                  <c:v>40697</c:v>
                </c:pt>
                <c:pt idx="793" formatCode="m/d/yyyy">
                  <c:v>40700</c:v>
                </c:pt>
                <c:pt idx="794" formatCode="m/d/yyyy">
                  <c:v>40701</c:v>
                </c:pt>
                <c:pt idx="795" formatCode="m/d/yyyy">
                  <c:v>40702</c:v>
                </c:pt>
                <c:pt idx="796" formatCode="m/d/yyyy">
                  <c:v>40703</c:v>
                </c:pt>
                <c:pt idx="797" formatCode="m/d/yyyy">
                  <c:v>40704</c:v>
                </c:pt>
                <c:pt idx="798" formatCode="m/d/yyyy">
                  <c:v>40707</c:v>
                </c:pt>
                <c:pt idx="799" formatCode="m/d/yyyy">
                  <c:v>40708</c:v>
                </c:pt>
                <c:pt idx="800" formatCode="m/d/yyyy">
                  <c:v>40709</c:v>
                </c:pt>
                <c:pt idx="801" formatCode="m/d/yyyy">
                  <c:v>40710</c:v>
                </c:pt>
                <c:pt idx="802" formatCode="m/d/yyyy">
                  <c:v>40711</c:v>
                </c:pt>
                <c:pt idx="803" formatCode="m/d/yyyy">
                  <c:v>40714</c:v>
                </c:pt>
                <c:pt idx="804" formatCode="m/d/yyyy">
                  <c:v>40715</c:v>
                </c:pt>
                <c:pt idx="805" formatCode="m/d/yyyy">
                  <c:v>40716</c:v>
                </c:pt>
                <c:pt idx="806" formatCode="m/d/yyyy">
                  <c:v>40717</c:v>
                </c:pt>
                <c:pt idx="807" formatCode="m/d/yyyy">
                  <c:v>40718</c:v>
                </c:pt>
                <c:pt idx="808" formatCode="m/d/yyyy">
                  <c:v>40721</c:v>
                </c:pt>
                <c:pt idx="809" formatCode="m/d/yyyy">
                  <c:v>40722</c:v>
                </c:pt>
                <c:pt idx="810" formatCode="m/d/yyyy">
                  <c:v>40724</c:v>
                </c:pt>
                <c:pt idx="811" formatCode="m/d/yyyy">
                  <c:v>40725</c:v>
                </c:pt>
                <c:pt idx="812" formatCode="m/d/yyyy">
                  <c:v>40728</c:v>
                </c:pt>
                <c:pt idx="813" formatCode="m/d/yyyy">
                  <c:v>40729</c:v>
                </c:pt>
                <c:pt idx="814" formatCode="m/d/yyyy">
                  <c:v>40730</c:v>
                </c:pt>
                <c:pt idx="815" formatCode="m/d/yyyy">
                  <c:v>40731</c:v>
                </c:pt>
                <c:pt idx="816" formatCode="m/d/yyyy">
                  <c:v>40732</c:v>
                </c:pt>
                <c:pt idx="817" formatCode="m/d/yyyy">
                  <c:v>40735</c:v>
                </c:pt>
                <c:pt idx="818" formatCode="m/d/yyyy">
                  <c:v>40736</c:v>
                </c:pt>
                <c:pt idx="819" formatCode="m/d/yyyy">
                  <c:v>40737</c:v>
                </c:pt>
                <c:pt idx="820" formatCode="m/d/yyyy">
                  <c:v>40738</c:v>
                </c:pt>
                <c:pt idx="821" formatCode="m/d/yyyy">
                  <c:v>40739</c:v>
                </c:pt>
                <c:pt idx="822" formatCode="m/d/yyyy">
                  <c:v>40742</c:v>
                </c:pt>
                <c:pt idx="823" formatCode="m/d/yyyy">
                  <c:v>40743</c:v>
                </c:pt>
                <c:pt idx="824" formatCode="m/d/yyyy">
                  <c:v>40744</c:v>
                </c:pt>
                <c:pt idx="825" formatCode="m/d/yyyy">
                  <c:v>40745</c:v>
                </c:pt>
                <c:pt idx="826" formatCode="m/d/yyyy">
                  <c:v>40746</c:v>
                </c:pt>
                <c:pt idx="827" formatCode="m/d/yyyy">
                  <c:v>40749</c:v>
                </c:pt>
                <c:pt idx="828" formatCode="m/d/yyyy">
                  <c:v>40750</c:v>
                </c:pt>
                <c:pt idx="829" formatCode="m/d/yyyy">
                  <c:v>40751</c:v>
                </c:pt>
                <c:pt idx="830" formatCode="m/d/yyyy">
                  <c:v>40752</c:v>
                </c:pt>
                <c:pt idx="831" formatCode="m/d/yyyy">
                  <c:v>40753</c:v>
                </c:pt>
                <c:pt idx="832" formatCode="m/d/yyyy">
                  <c:v>40756</c:v>
                </c:pt>
                <c:pt idx="833" formatCode="m/d/yyyy">
                  <c:v>40757</c:v>
                </c:pt>
                <c:pt idx="834" formatCode="m/d/yyyy">
                  <c:v>40758</c:v>
                </c:pt>
                <c:pt idx="835" formatCode="m/d/yyyy">
                  <c:v>40759</c:v>
                </c:pt>
                <c:pt idx="836" formatCode="m/d/yyyy">
                  <c:v>40760</c:v>
                </c:pt>
                <c:pt idx="837" formatCode="m/d/yyyy">
                  <c:v>40763</c:v>
                </c:pt>
                <c:pt idx="838" formatCode="m/d/yyyy">
                  <c:v>40764</c:v>
                </c:pt>
                <c:pt idx="839" formatCode="m/d/yyyy">
                  <c:v>40765</c:v>
                </c:pt>
                <c:pt idx="840" formatCode="m/d/yyyy">
                  <c:v>40766</c:v>
                </c:pt>
                <c:pt idx="841" formatCode="m/d/yyyy">
                  <c:v>40767</c:v>
                </c:pt>
                <c:pt idx="842" formatCode="m/d/yyyy">
                  <c:v>40770</c:v>
                </c:pt>
                <c:pt idx="843" formatCode="m/d/yyyy">
                  <c:v>40771</c:v>
                </c:pt>
                <c:pt idx="844" formatCode="m/d/yyyy">
                  <c:v>40773</c:v>
                </c:pt>
                <c:pt idx="845" formatCode="m/d/yyyy">
                  <c:v>40774</c:v>
                </c:pt>
                <c:pt idx="846" formatCode="m/d/yyyy">
                  <c:v>40777</c:v>
                </c:pt>
                <c:pt idx="847" formatCode="m/d/yyyy">
                  <c:v>40778</c:v>
                </c:pt>
                <c:pt idx="848" formatCode="m/d/yyyy">
                  <c:v>40779</c:v>
                </c:pt>
                <c:pt idx="849" formatCode="m/d/yyyy">
                  <c:v>40780</c:v>
                </c:pt>
                <c:pt idx="850" formatCode="m/d/yyyy">
                  <c:v>40781</c:v>
                </c:pt>
                <c:pt idx="851" formatCode="m/d/yyyy">
                  <c:v>40788</c:v>
                </c:pt>
                <c:pt idx="852" formatCode="m/d/yyyy">
                  <c:v>40791</c:v>
                </c:pt>
                <c:pt idx="853" formatCode="m/d/yyyy">
                  <c:v>40792</c:v>
                </c:pt>
                <c:pt idx="854" formatCode="m/d/yyyy">
                  <c:v>40793</c:v>
                </c:pt>
                <c:pt idx="855" formatCode="m/d/yyyy">
                  <c:v>40794</c:v>
                </c:pt>
                <c:pt idx="856" formatCode="m/d/yyyy">
                  <c:v>40795</c:v>
                </c:pt>
                <c:pt idx="857" formatCode="m/d/yyyy">
                  <c:v>40798</c:v>
                </c:pt>
                <c:pt idx="858" formatCode="m/d/yyyy">
                  <c:v>40799</c:v>
                </c:pt>
                <c:pt idx="859" formatCode="m/d/yyyy">
                  <c:v>40800</c:v>
                </c:pt>
                <c:pt idx="860" formatCode="m/d/yyyy">
                  <c:v>40801</c:v>
                </c:pt>
                <c:pt idx="861" formatCode="m/d/yyyy">
                  <c:v>40802</c:v>
                </c:pt>
                <c:pt idx="862" formatCode="m/d/yyyy">
                  <c:v>40805</c:v>
                </c:pt>
                <c:pt idx="863" formatCode="m/d/yyyy">
                  <c:v>40806</c:v>
                </c:pt>
                <c:pt idx="864" formatCode="m/d/yyyy">
                  <c:v>40807</c:v>
                </c:pt>
                <c:pt idx="865" formatCode="m/d/yyyy">
                  <c:v>40808</c:v>
                </c:pt>
                <c:pt idx="866" formatCode="m/d/yyyy">
                  <c:v>40809</c:v>
                </c:pt>
                <c:pt idx="867" formatCode="m/d/yyyy">
                  <c:v>40812</c:v>
                </c:pt>
                <c:pt idx="868" formatCode="m/d/yyyy">
                  <c:v>40813</c:v>
                </c:pt>
                <c:pt idx="869" formatCode="m/d/yyyy">
                  <c:v>40814</c:v>
                </c:pt>
                <c:pt idx="870" formatCode="m/d/yyyy">
                  <c:v>40815</c:v>
                </c:pt>
                <c:pt idx="871" formatCode="m/d/yyyy">
                  <c:v>40816</c:v>
                </c:pt>
                <c:pt idx="872" formatCode="m/d/yyyy">
                  <c:v>40819</c:v>
                </c:pt>
                <c:pt idx="873" formatCode="m/d/yyyy">
                  <c:v>40820</c:v>
                </c:pt>
                <c:pt idx="874" formatCode="m/d/yyyy">
                  <c:v>40821</c:v>
                </c:pt>
                <c:pt idx="875" formatCode="m/d/yyyy">
                  <c:v>40822</c:v>
                </c:pt>
                <c:pt idx="876" formatCode="m/d/yyyy">
                  <c:v>40823</c:v>
                </c:pt>
                <c:pt idx="877" formatCode="m/d/yyyy">
                  <c:v>40826</c:v>
                </c:pt>
                <c:pt idx="878" formatCode="m/d/yyyy">
                  <c:v>40827</c:v>
                </c:pt>
                <c:pt idx="879" formatCode="m/d/yyyy">
                  <c:v>40828</c:v>
                </c:pt>
                <c:pt idx="880" formatCode="m/d/yyyy">
                  <c:v>40829</c:v>
                </c:pt>
                <c:pt idx="881" formatCode="m/d/yyyy">
                  <c:v>40830</c:v>
                </c:pt>
                <c:pt idx="882" formatCode="m/d/yyyy">
                  <c:v>40833</c:v>
                </c:pt>
                <c:pt idx="883" formatCode="m/d/yyyy">
                  <c:v>40834</c:v>
                </c:pt>
                <c:pt idx="884" formatCode="m/d/yyyy">
                  <c:v>40835</c:v>
                </c:pt>
                <c:pt idx="885" formatCode="m/d/yyyy">
                  <c:v>40836</c:v>
                </c:pt>
                <c:pt idx="886" formatCode="m/d/yyyy">
                  <c:v>40837</c:v>
                </c:pt>
                <c:pt idx="887" formatCode="m/d/yyyy">
                  <c:v>40840</c:v>
                </c:pt>
                <c:pt idx="888" formatCode="m/d/yyyy">
                  <c:v>40841</c:v>
                </c:pt>
                <c:pt idx="889" formatCode="m/d/yyyy">
                  <c:v>40842</c:v>
                </c:pt>
                <c:pt idx="890" formatCode="m/d/yyyy">
                  <c:v>40843</c:v>
                </c:pt>
                <c:pt idx="891" formatCode="m/d/yyyy">
                  <c:v>40844</c:v>
                </c:pt>
                <c:pt idx="892" formatCode="m/d/yyyy">
                  <c:v>40847</c:v>
                </c:pt>
                <c:pt idx="893" formatCode="m/d/yyyy">
                  <c:v>40848</c:v>
                </c:pt>
                <c:pt idx="894" formatCode="m/d/yyyy">
                  <c:v>40849</c:v>
                </c:pt>
                <c:pt idx="895" formatCode="m/d/yyyy">
                  <c:v>40850</c:v>
                </c:pt>
                <c:pt idx="896" formatCode="m/d/yyyy">
                  <c:v>40851</c:v>
                </c:pt>
                <c:pt idx="897" formatCode="m/d/yyyy">
                  <c:v>40854</c:v>
                </c:pt>
                <c:pt idx="898" formatCode="m/d/yyyy">
                  <c:v>40855</c:v>
                </c:pt>
                <c:pt idx="899" formatCode="m/d/yyyy">
                  <c:v>40856</c:v>
                </c:pt>
                <c:pt idx="900" formatCode="m/d/yyyy">
                  <c:v>40857</c:v>
                </c:pt>
                <c:pt idx="901" formatCode="m/d/yyyy">
                  <c:v>40858</c:v>
                </c:pt>
                <c:pt idx="902" formatCode="m/d/yyyy">
                  <c:v>40861</c:v>
                </c:pt>
                <c:pt idx="903" formatCode="m/d/yyyy">
                  <c:v>40862</c:v>
                </c:pt>
                <c:pt idx="904" formatCode="m/d/yyyy">
                  <c:v>40863</c:v>
                </c:pt>
                <c:pt idx="905" formatCode="m/d/yyyy">
                  <c:v>40864</c:v>
                </c:pt>
                <c:pt idx="906" formatCode="m/d/yyyy">
                  <c:v>40865</c:v>
                </c:pt>
                <c:pt idx="907" formatCode="m/d/yyyy">
                  <c:v>40868</c:v>
                </c:pt>
                <c:pt idx="908" formatCode="m/d/yyyy">
                  <c:v>40869</c:v>
                </c:pt>
                <c:pt idx="909" formatCode="m/d/yyyy">
                  <c:v>40870</c:v>
                </c:pt>
                <c:pt idx="910" formatCode="m/d/yyyy">
                  <c:v>40872</c:v>
                </c:pt>
                <c:pt idx="911" formatCode="m/d/yyyy">
                  <c:v>40875</c:v>
                </c:pt>
                <c:pt idx="912" formatCode="m/d/yyyy">
                  <c:v>40876</c:v>
                </c:pt>
                <c:pt idx="913" formatCode="m/d/yyyy">
                  <c:v>40877</c:v>
                </c:pt>
                <c:pt idx="914" formatCode="m/d/yyyy">
                  <c:v>40878</c:v>
                </c:pt>
                <c:pt idx="915" formatCode="m/d/yyyy">
                  <c:v>40879</c:v>
                </c:pt>
                <c:pt idx="916" formatCode="m/d/yyyy">
                  <c:v>40882</c:v>
                </c:pt>
                <c:pt idx="917" formatCode="m/d/yyyy">
                  <c:v>40883</c:v>
                </c:pt>
                <c:pt idx="918" formatCode="m/d/yyyy">
                  <c:v>40884</c:v>
                </c:pt>
                <c:pt idx="919" formatCode="m/d/yyyy">
                  <c:v>40885</c:v>
                </c:pt>
                <c:pt idx="920" formatCode="m/d/yyyy">
                  <c:v>40886</c:v>
                </c:pt>
                <c:pt idx="921" formatCode="m/d/yyyy">
                  <c:v>40889</c:v>
                </c:pt>
                <c:pt idx="922" formatCode="m/d/yyyy">
                  <c:v>40890</c:v>
                </c:pt>
                <c:pt idx="923" formatCode="m/d/yyyy">
                  <c:v>40891</c:v>
                </c:pt>
                <c:pt idx="924" formatCode="m/d/yyyy">
                  <c:v>40892</c:v>
                </c:pt>
                <c:pt idx="925" formatCode="m/d/yyyy">
                  <c:v>40893</c:v>
                </c:pt>
                <c:pt idx="926" formatCode="m/d/yyyy">
                  <c:v>40896</c:v>
                </c:pt>
                <c:pt idx="927" formatCode="m/d/yyyy">
                  <c:v>40897</c:v>
                </c:pt>
                <c:pt idx="928" formatCode="m/d/yyyy">
                  <c:v>40898</c:v>
                </c:pt>
                <c:pt idx="929" formatCode="m/d/yyyy">
                  <c:v>40899</c:v>
                </c:pt>
                <c:pt idx="930" formatCode="m/d/yyyy">
                  <c:v>40900</c:v>
                </c:pt>
                <c:pt idx="931" formatCode="m/d/yyyy">
                  <c:v>40904</c:v>
                </c:pt>
                <c:pt idx="932" formatCode="m/d/yyyy">
                  <c:v>40905</c:v>
                </c:pt>
                <c:pt idx="933" formatCode="m/d/yyyy">
                  <c:v>40906</c:v>
                </c:pt>
                <c:pt idx="934" formatCode="m/d/yyyy">
                  <c:v>40907</c:v>
                </c:pt>
                <c:pt idx="935" formatCode="m/d/yyyy">
                  <c:v>40911</c:v>
                </c:pt>
                <c:pt idx="936" formatCode="m/d/yyyy">
                  <c:v>40912</c:v>
                </c:pt>
                <c:pt idx="937" formatCode="m/d/yyyy">
                  <c:v>40913</c:v>
                </c:pt>
                <c:pt idx="938" formatCode="m/d/yyyy">
                  <c:v>40914</c:v>
                </c:pt>
                <c:pt idx="939" formatCode="m/d/yyyy">
                  <c:v>40917</c:v>
                </c:pt>
                <c:pt idx="940" formatCode="m/d/yyyy">
                  <c:v>40918</c:v>
                </c:pt>
                <c:pt idx="941" formatCode="m/d/yyyy">
                  <c:v>40919</c:v>
                </c:pt>
                <c:pt idx="942" formatCode="m/d/yyyy">
                  <c:v>40920</c:v>
                </c:pt>
                <c:pt idx="943" formatCode="m/d/yyyy">
                  <c:v>40921</c:v>
                </c:pt>
                <c:pt idx="944" formatCode="m/d/yyyy">
                  <c:v>40924</c:v>
                </c:pt>
                <c:pt idx="945" formatCode="m/d/yyyy">
                  <c:v>40925</c:v>
                </c:pt>
                <c:pt idx="946" formatCode="m/d/yyyy">
                  <c:v>40926</c:v>
                </c:pt>
                <c:pt idx="947" formatCode="m/d/yyyy">
                  <c:v>40927</c:v>
                </c:pt>
                <c:pt idx="948" formatCode="m/d/yyyy">
                  <c:v>40928</c:v>
                </c:pt>
                <c:pt idx="949" formatCode="m/d/yyyy">
                  <c:v>40932</c:v>
                </c:pt>
                <c:pt idx="950" formatCode="m/d/yyyy">
                  <c:v>40933</c:v>
                </c:pt>
                <c:pt idx="951" formatCode="m/d/yyyy">
                  <c:v>40934</c:v>
                </c:pt>
                <c:pt idx="952" formatCode="m/d/yyyy">
                  <c:v>40935</c:v>
                </c:pt>
                <c:pt idx="953" formatCode="m/d/yyyy">
                  <c:v>40938</c:v>
                </c:pt>
                <c:pt idx="954" formatCode="m/d/yyyy">
                  <c:v>40939</c:v>
                </c:pt>
                <c:pt idx="955" formatCode="m/d/yyyy">
                  <c:v>40940</c:v>
                </c:pt>
                <c:pt idx="956" formatCode="m/d/yyyy">
                  <c:v>40941</c:v>
                </c:pt>
                <c:pt idx="957" formatCode="m/d/yyyy">
                  <c:v>40942</c:v>
                </c:pt>
                <c:pt idx="958" formatCode="m/d/yyyy">
                  <c:v>40945</c:v>
                </c:pt>
                <c:pt idx="959" formatCode="m/d/yyyy">
                  <c:v>40946</c:v>
                </c:pt>
                <c:pt idx="960" formatCode="m/d/yyyy">
                  <c:v>40947</c:v>
                </c:pt>
                <c:pt idx="961" formatCode="m/d/yyyy">
                  <c:v>40948</c:v>
                </c:pt>
                <c:pt idx="962" formatCode="m/d/yyyy">
                  <c:v>40949</c:v>
                </c:pt>
                <c:pt idx="963" formatCode="m/d/yyyy">
                  <c:v>40952</c:v>
                </c:pt>
                <c:pt idx="964" formatCode="m/d/yyyy">
                  <c:v>40953</c:v>
                </c:pt>
                <c:pt idx="965" formatCode="m/d/yyyy">
                  <c:v>40954</c:v>
                </c:pt>
                <c:pt idx="966" formatCode="m/d/yyyy">
                  <c:v>40955</c:v>
                </c:pt>
                <c:pt idx="967" formatCode="m/d/yyyy">
                  <c:v>40956</c:v>
                </c:pt>
                <c:pt idx="968" formatCode="m/d/yyyy">
                  <c:v>40960</c:v>
                </c:pt>
                <c:pt idx="969" formatCode="m/d/yyyy">
                  <c:v>40961</c:v>
                </c:pt>
                <c:pt idx="970" formatCode="m/d/yyyy">
                  <c:v>40962</c:v>
                </c:pt>
                <c:pt idx="971" formatCode="m/d/yyyy">
                  <c:v>40963</c:v>
                </c:pt>
                <c:pt idx="972" formatCode="m/d/yyyy">
                  <c:v>40966</c:v>
                </c:pt>
                <c:pt idx="973" formatCode="m/d/yyyy">
                  <c:v>40967</c:v>
                </c:pt>
                <c:pt idx="974" formatCode="m/d/yyyy">
                  <c:v>40968</c:v>
                </c:pt>
                <c:pt idx="975" formatCode="m/d/yyyy">
                  <c:v>40969</c:v>
                </c:pt>
                <c:pt idx="976" formatCode="m/d/yyyy">
                  <c:v>40970</c:v>
                </c:pt>
                <c:pt idx="977" formatCode="m/d/yyyy">
                  <c:v>40973</c:v>
                </c:pt>
                <c:pt idx="978" formatCode="m/d/yyyy">
                  <c:v>40974</c:v>
                </c:pt>
                <c:pt idx="979" formatCode="m/d/yyyy">
                  <c:v>40975</c:v>
                </c:pt>
                <c:pt idx="980" formatCode="m/d/yyyy">
                  <c:v>40976</c:v>
                </c:pt>
                <c:pt idx="981" formatCode="m/d/yyyy">
                  <c:v>40977</c:v>
                </c:pt>
                <c:pt idx="982" formatCode="m/d/yyyy">
                  <c:v>40980</c:v>
                </c:pt>
                <c:pt idx="983" formatCode="m/d/yyyy">
                  <c:v>40981</c:v>
                </c:pt>
                <c:pt idx="984" formatCode="m/d/yyyy">
                  <c:v>40982</c:v>
                </c:pt>
                <c:pt idx="985" formatCode="m/d/yyyy">
                  <c:v>40983</c:v>
                </c:pt>
                <c:pt idx="986" formatCode="m/d/yyyy">
                  <c:v>40984</c:v>
                </c:pt>
                <c:pt idx="987" formatCode="m/d/yyyy">
                  <c:v>40987</c:v>
                </c:pt>
                <c:pt idx="988" formatCode="m/d/yyyy">
                  <c:v>40988</c:v>
                </c:pt>
                <c:pt idx="989" formatCode="m/d/yyyy">
                  <c:v>40989</c:v>
                </c:pt>
                <c:pt idx="990" formatCode="m/d/yyyy">
                  <c:v>40990</c:v>
                </c:pt>
                <c:pt idx="991" formatCode="m/d/yyyy">
                  <c:v>40994</c:v>
                </c:pt>
                <c:pt idx="992" formatCode="m/d/yyyy">
                  <c:v>40995</c:v>
                </c:pt>
                <c:pt idx="993" formatCode="m/d/yyyy">
                  <c:v>40996</c:v>
                </c:pt>
                <c:pt idx="994" formatCode="m/d/yyyy">
                  <c:v>40997</c:v>
                </c:pt>
                <c:pt idx="995" formatCode="m/d/yyyy">
                  <c:v>40998</c:v>
                </c:pt>
                <c:pt idx="996" formatCode="m/d/yyyy">
                  <c:v>41001</c:v>
                </c:pt>
                <c:pt idx="997" formatCode="m/d/yyyy">
                  <c:v>41002</c:v>
                </c:pt>
                <c:pt idx="998" formatCode="m/d/yyyy">
                  <c:v>41003</c:v>
                </c:pt>
                <c:pt idx="999" formatCode="m/d/yyyy">
                  <c:v>41004</c:v>
                </c:pt>
                <c:pt idx="1000" formatCode="m/d/yyyy">
                  <c:v>41008</c:v>
                </c:pt>
                <c:pt idx="1001" formatCode="m/d/yyyy">
                  <c:v>41009</c:v>
                </c:pt>
                <c:pt idx="1002" formatCode="m/d/yyyy">
                  <c:v>41010</c:v>
                </c:pt>
                <c:pt idx="1003" formatCode="m/d/yyyy">
                  <c:v>41011</c:v>
                </c:pt>
                <c:pt idx="1004" formatCode="m/d/yyyy">
                  <c:v>41012</c:v>
                </c:pt>
                <c:pt idx="1005" formatCode="m/d/yyyy">
                  <c:v>41015</c:v>
                </c:pt>
                <c:pt idx="1006" formatCode="m/d/yyyy">
                  <c:v>41016</c:v>
                </c:pt>
                <c:pt idx="1007" formatCode="m/d/yyyy">
                  <c:v>41017</c:v>
                </c:pt>
                <c:pt idx="1008" formatCode="m/d/yyyy">
                  <c:v>41018</c:v>
                </c:pt>
                <c:pt idx="1009" formatCode="m/d/yyyy">
                  <c:v>41019</c:v>
                </c:pt>
                <c:pt idx="1010" formatCode="m/d/yyyy">
                  <c:v>41022</c:v>
                </c:pt>
                <c:pt idx="1011" formatCode="m/d/yyyy">
                  <c:v>41023</c:v>
                </c:pt>
                <c:pt idx="1012" formatCode="m/d/yyyy">
                  <c:v>41024</c:v>
                </c:pt>
                <c:pt idx="1013" formatCode="m/d/yyyy">
                  <c:v>41025</c:v>
                </c:pt>
                <c:pt idx="1014" formatCode="m/d/yyyy">
                  <c:v>41026</c:v>
                </c:pt>
                <c:pt idx="1015" formatCode="m/d/yyyy">
                  <c:v>41029</c:v>
                </c:pt>
                <c:pt idx="1016" formatCode="m/d/yyyy">
                  <c:v>41030</c:v>
                </c:pt>
                <c:pt idx="1017" formatCode="m/d/yyyy">
                  <c:v>41031</c:v>
                </c:pt>
                <c:pt idx="1018" formatCode="m/d/yyyy">
                  <c:v>41032</c:v>
                </c:pt>
                <c:pt idx="1019" formatCode="m/d/yyyy">
                  <c:v>41033</c:v>
                </c:pt>
                <c:pt idx="1020" formatCode="m/d/yyyy">
                  <c:v>41036</c:v>
                </c:pt>
                <c:pt idx="1021" formatCode="m/d/yyyy">
                  <c:v>41037</c:v>
                </c:pt>
                <c:pt idx="1022" formatCode="m/d/yyyy">
                  <c:v>41038</c:v>
                </c:pt>
                <c:pt idx="1023" formatCode="m/d/yyyy">
                  <c:v>41039</c:v>
                </c:pt>
                <c:pt idx="1024" formatCode="m/d/yyyy">
                  <c:v>41040</c:v>
                </c:pt>
                <c:pt idx="1025" formatCode="m/d/yyyy">
                  <c:v>41043</c:v>
                </c:pt>
                <c:pt idx="1026" formatCode="m/d/yyyy">
                  <c:v>41044</c:v>
                </c:pt>
                <c:pt idx="1027" formatCode="m/d/yyyy">
                  <c:v>41045</c:v>
                </c:pt>
                <c:pt idx="1028" formatCode="m/d/yyyy">
                  <c:v>41050</c:v>
                </c:pt>
                <c:pt idx="1029" formatCode="m/d/yyyy">
                  <c:v>41051</c:v>
                </c:pt>
                <c:pt idx="1030" formatCode="m/d/yyyy">
                  <c:v>41052</c:v>
                </c:pt>
                <c:pt idx="1031" formatCode="m/d/yyyy">
                  <c:v>41053</c:v>
                </c:pt>
                <c:pt idx="1032" formatCode="m/d/yyyy">
                  <c:v>41054</c:v>
                </c:pt>
                <c:pt idx="1033" formatCode="m/d/yyyy">
                  <c:v>41057</c:v>
                </c:pt>
                <c:pt idx="1034" formatCode="m/d/yyyy">
                  <c:v>41058</c:v>
                </c:pt>
                <c:pt idx="1035" formatCode="m/d/yyyy">
                  <c:v>41059</c:v>
                </c:pt>
                <c:pt idx="1036" formatCode="m/d/yyyy">
                  <c:v>41060</c:v>
                </c:pt>
                <c:pt idx="1037" formatCode="m/d/yyyy">
                  <c:v>41061</c:v>
                </c:pt>
                <c:pt idx="1038" formatCode="m/d/yyyy">
                  <c:v>41064</c:v>
                </c:pt>
                <c:pt idx="1039" formatCode="m/d/yyyy">
                  <c:v>41065</c:v>
                </c:pt>
                <c:pt idx="1040" formatCode="m/d/yyyy">
                  <c:v>41066</c:v>
                </c:pt>
                <c:pt idx="1041" formatCode="m/d/yyyy">
                  <c:v>41067</c:v>
                </c:pt>
                <c:pt idx="1042" formatCode="m/d/yyyy">
                  <c:v>41068</c:v>
                </c:pt>
                <c:pt idx="1043" formatCode="m/d/yyyy">
                  <c:v>41071</c:v>
                </c:pt>
                <c:pt idx="1044" formatCode="m/d/yyyy">
                  <c:v>41072</c:v>
                </c:pt>
                <c:pt idx="1045" formatCode="m/d/yyyy">
                  <c:v>41073</c:v>
                </c:pt>
                <c:pt idx="1046" formatCode="m/d/yyyy">
                  <c:v>41074</c:v>
                </c:pt>
                <c:pt idx="1047" formatCode="m/d/yyyy">
                  <c:v>41075</c:v>
                </c:pt>
                <c:pt idx="1048" formatCode="m/d/yyyy">
                  <c:v>41078</c:v>
                </c:pt>
                <c:pt idx="1049" formatCode="m/d/yyyy">
                  <c:v>41079</c:v>
                </c:pt>
                <c:pt idx="1050" formatCode="m/d/yyyy">
                  <c:v>41080</c:v>
                </c:pt>
                <c:pt idx="1051" formatCode="m/d/yyyy">
                  <c:v>41081</c:v>
                </c:pt>
                <c:pt idx="1052" formatCode="m/d/yyyy">
                  <c:v>41082</c:v>
                </c:pt>
                <c:pt idx="1053" formatCode="m/d/yyyy">
                  <c:v>41085</c:v>
                </c:pt>
                <c:pt idx="1054" formatCode="m/d/yyyy">
                  <c:v>41086</c:v>
                </c:pt>
                <c:pt idx="1055" formatCode="m/d/yyyy">
                  <c:v>41087</c:v>
                </c:pt>
                <c:pt idx="1056" formatCode="m/d/yyyy">
                  <c:v>41088</c:v>
                </c:pt>
                <c:pt idx="1057" formatCode="m/d/yyyy">
                  <c:v>41089</c:v>
                </c:pt>
                <c:pt idx="1058" formatCode="m/d/yyyy">
                  <c:v>41092</c:v>
                </c:pt>
                <c:pt idx="1059" formatCode="m/d/yyyy">
                  <c:v>41093</c:v>
                </c:pt>
                <c:pt idx="1060" formatCode="m/d/yyyy">
                  <c:v>41094</c:v>
                </c:pt>
                <c:pt idx="1061" formatCode="m/d/yyyy">
                  <c:v>41095</c:v>
                </c:pt>
                <c:pt idx="1062" formatCode="m/d/yyyy">
                  <c:v>41096</c:v>
                </c:pt>
                <c:pt idx="1063" formatCode="m/d/yyyy">
                  <c:v>41099</c:v>
                </c:pt>
                <c:pt idx="1064" formatCode="m/d/yyyy">
                  <c:v>41100</c:v>
                </c:pt>
                <c:pt idx="1065" formatCode="m/d/yyyy">
                  <c:v>41101</c:v>
                </c:pt>
                <c:pt idx="1066" formatCode="m/d/yyyy">
                  <c:v>41102</c:v>
                </c:pt>
                <c:pt idx="1067" formatCode="m/d/yyyy">
                  <c:v>41103</c:v>
                </c:pt>
                <c:pt idx="1068" formatCode="m/d/yyyy">
                  <c:v>41106</c:v>
                </c:pt>
                <c:pt idx="1069" formatCode="m/d/yyyy">
                  <c:v>41107</c:v>
                </c:pt>
                <c:pt idx="1070" formatCode="m/d/yyyy">
                  <c:v>41108</c:v>
                </c:pt>
                <c:pt idx="1071" formatCode="m/d/yyyy">
                  <c:v>41109</c:v>
                </c:pt>
                <c:pt idx="1072" formatCode="m/d/yyyy">
                  <c:v>41110</c:v>
                </c:pt>
                <c:pt idx="1073" formatCode="m/d/yyyy">
                  <c:v>41113</c:v>
                </c:pt>
                <c:pt idx="1074" formatCode="m/d/yyyy">
                  <c:v>41114</c:v>
                </c:pt>
                <c:pt idx="1075" formatCode="m/d/yyyy">
                  <c:v>41115</c:v>
                </c:pt>
                <c:pt idx="1076" formatCode="m/d/yyyy">
                  <c:v>41116</c:v>
                </c:pt>
                <c:pt idx="1077" formatCode="m/d/yyyy">
                  <c:v>41117</c:v>
                </c:pt>
                <c:pt idx="1078" formatCode="m/d/yyyy">
                  <c:v>41120</c:v>
                </c:pt>
                <c:pt idx="1079" formatCode="m/d/yyyy">
                  <c:v>41121</c:v>
                </c:pt>
                <c:pt idx="1080" formatCode="m/d/yyyy">
                  <c:v>41122</c:v>
                </c:pt>
                <c:pt idx="1081" formatCode="m/d/yyyy">
                  <c:v>41123</c:v>
                </c:pt>
                <c:pt idx="1082" formatCode="m/d/yyyy">
                  <c:v>41124</c:v>
                </c:pt>
                <c:pt idx="1083" formatCode="m/d/yyyy">
                  <c:v>41127</c:v>
                </c:pt>
                <c:pt idx="1084" formatCode="m/d/yyyy">
                  <c:v>41128</c:v>
                </c:pt>
                <c:pt idx="1085" formatCode="m/d/yyyy">
                  <c:v>41129</c:v>
                </c:pt>
                <c:pt idx="1086" formatCode="m/d/yyyy">
                  <c:v>41130</c:v>
                </c:pt>
                <c:pt idx="1087" formatCode="m/d/yyyy">
                  <c:v>41131</c:v>
                </c:pt>
                <c:pt idx="1088" formatCode="m/d/yyyy">
                  <c:v>41134</c:v>
                </c:pt>
                <c:pt idx="1089" formatCode="m/d/yyyy">
                  <c:v>41135</c:v>
                </c:pt>
                <c:pt idx="1090" formatCode="m/d/yyyy">
                  <c:v>41136</c:v>
                </c:pt>
                <c:pt idx="1091" formatCode="m/d/yyyy">
                  <c:v>41137</c:v>
                </c:pt>
                <c:pt idx="1092" formatCode="m/d/yyyy">
                  <c:v>41144</c:v>
                </c:pt>
                <c:pt idx="1093" formatCode="m/d/yyyy">
                  <c:v>41145</c:v>
                </c:pt>
                <c:pt idx="1094" formatCode="m/d/yyyy">
                  <c:v>41148</c:v>
                </c:pt>
                <c:pt idx="1095" formatCode="m/d/yyyy">
                  <c:v>41149</c:v>
                </c:pt>
                <c:pt idx="1096" formatCode="m/d/yyyy">
                  <c:v>41150</c:v>
                </c:pt>
                <c:pt idx="1097" formatCode="m/d/yyyy">
                  <c:v>41151</c:v>
                </c:pt>
                <c:pt idx="1098" formatCode="m/d/yyyy">
                  <c:v>41152</c:v>
                </c:pt>
                <c:pt idx="1099" formatCode="m/d/yyyy">
                  <c:v>41155</c:v>
                </c:pt>
                <c:pt idx="1100" formatCode="m/d/yyyy">
                  <c:v>41156</c:v>
                </c:pt>
                <c:pt idx="1101" formatCode="m/d/yyyy">
                  <c:v>41157</c:v>
                </c:pt>
                <c:pt idx="1102" formatCode="m/d/yyyy">
                  <c:v>41158</c:v>
                </c:pt>
                <c:pt idx="1103" formatCode="m/d/yyyy">
                  <c:v>41159</c:v>
                </c:pt>
                <c:pt idx="1104" formatCode="m/d/yyyy">
                  <c:v>41162</c:v>
                </c:pt>
                <c:pt idx="1105" formatCode="m/d/yyyy">
                  <c:v>41163</c:v>
                </c:pt>
                <c:pt idx="1106" formatCode="m/d/yyyy">
                  <c:v>41164</c:v>
                </c:pt>
                <c:pt idx="1107" formatCode="m/d/yyyy">
                  <c:v>41165</c:v>
                </c:pt>
                <c:pt idx="1108" formatCode="m/d/yyyy">
                  <c:v>41166</c:v>
                </c:pt>
                <c:pt idx="1109" formatCode="m/d/yyyy">
                  <c:v>41169</c:v>
                </c:pt>
                <c:pt idx="1110" formatCode="m/d/yyyy">
                  <c:v>41170</c:v>
                </c:pt>
                <c:pt idx="1111" formatCode="m/d/yyyy">
                  <c:v>41171</c:v>
                </c:pt>
                <c:pt idx="1112" formatCode="m/d/yyyy">
                  <c:v>41172</c:v>
                </c:pt>
                <c:pt idx="1113" formatCode="m/d/yyyy">
                  <c:v>41173</c:v>
                </c:pt>
                <c:pt idx="1114" formatCode="m/d/yyyy">
                  <c:v>41176</c:v>
                </c:pt>
                <c:pt idx="1115" formatCode="m/d/yyyy">
                  <c:v>41177</c:v>
                </c:pt>
                <c:pt idx="1116" formatCode="m/d/yyyy">
                  <c:v>41178</c:v>
                </c:pt>
                <c:pt idx="1117" formatCode="m/d/yyyy">
                  <c:v>41179</c:v>
                </c:pt>
                <c:pt idx="1118" formatCode="m/d/yyyy">
                  <c:v>41180</c:v>
                </c:pt>
                <c:pt idx="1119" formatCode="m/d/yyyy">
                  <c:v>41183</c:v>
                </c:pt>
                <c:pt idx="1120" formatCode="m/d/yyyy">
                  <c:v>41184</c:v>
                </c:pt>
                <c:pt idx="1121" formatCode="m/d/yyyy">
                  <c:v>41185</c:v>
                </c:pt>
                <c:pt idx="1122" formatCode="m/d/yyyy">
                  <c:v>41186</c:v>
                </c:pt>
                <c:pt idx="1123" formatCode="m/d/yyyy">
                  <c:v>41187</c:v>
                </c:pt>
                <c:pt idx="1124" formatCode="m/d/yyyy">
                  <c:v>41190</c:v>
                </c:pt>
                <c:pt idx="1125" formatCode="m/d/yyyy">
                  <c:v>41191</c:v>
                </c:pt>
                <c:pt idx="1126" formatCode="m/d/yyyy">
                  <c:v>41192</c:v>
                </c:pt>
                <c:pt idx="1127" formatCode="m/d/yyyy">
                  <c:v>41193</c:v>
                </c:pt>
                <c:pt idx="1128" formatCode="m/d/yyyy">
                  <c:v>41194</c:v>
                </c:pt>
                <c:pt idx="1129" formatCode="m/d/yyyy">
                  <c:v>41197</c:v>
                </c:pt>
                <c:pt idx="1130" formatCode="m/d/yyyy">
                  <c:v>41198</c:v>
                </c:pt>
                <c:pt idx="1131" formatCode="m/d/yyyy">
                  <c:v>41199</c:v>
                </c:pt>
                <c:pt idx="1132" formatCode="m/d/yyyy">
                  <c:v>41200</c:v>
                </c:pt>
                <c:pt idx="1133" formatCode="m/d/yyyy">
                  <c:v>41201</c:v>
                </c:pt>
                <c:pt idx="1134" formatCode="m/d/yyyy">
                  <c:v>41204</c:v>
                </c:pt>
                <c:pt idx="1135" formatCode="m/d/yyyy">
                  <c:v>41205</c:v>
                </c:pt>
                <c:pt idx="1136" formatCode="m/d/yyyy">
                  <c:v>41206</c:v>
                </c:pt>
                <c:pt idx="1137" formatCode="m/d/yyyy">
                  <c:v>41207</c:v>
                </c:pt>
                <c:pt idx="1138" formatCode="m/d/yyyy">
                  <c:v>41211</c:v>
                </c:pt>
                <c:pt idx="1139" formatCode="m/d/yyyy">
                  <c:v>41212</c:v>
                </c:pt>
                <c:pt idx="1140" formatCode="m/d/yyyy">
                  <c:v>41213</c:v>
                </c:pt>
                <c:pt idx="1141" formatCode="m/d/yyyy">
                  <c:v>41214</c:v>
                </c:pt>
                <c:pt idx="1142" formatCode="m/d/yyyy">
                  <c:v>41215</c:v>
                </c:pt>
                <c:pt idx="1143" formatCode="m/d/yyyy">
                  <c:v>41218</c:v>
                </c:pt>
                <c:pt idx="1144" formatCode="m/d/yyyy">
                  <c:v>41219</c:v>
                </c:pt>
                <c:pt idx="1145" formatCode="m/d/yyyy">
                  <c:v>41220</c:v>
                </c:pt>
                <c:pt idx="1146" formatCode="m/d/yyyy">
                  <c:v>41221</c:v>
                </c:pt>
                <c:pt idx="1147" formatCode="m/d/yyyy">
                  <c:v>41222</c:v>
                </c:pt>
                <c:pt idx="1148" formatCode="m/d/yyyy">
                  <c:v>41225</c:v>
                </c:pt>
                <c:pt idx="1149" formatCode="m/d/yyyy">
                  <c:v>41226</c:v>
                </c:pt>
                <c:pt idx="1150" formatCode="m/d/yyyy">
                  <c:v>41227</c:v>
                </c:pt>
                <c:pt idx="1151" formatCode="m/d/yyyy">
                  <c:v>41232</c:v>
                </c:pt>
                <c:pt idx="1152" formatCode="m/d/yyyy">
                  <c:v>41233</c:v>
                </c:pt>
                <c:pt idx="1153" formatCode="m/d/yyyy">
                  <c:v>41234</c:v>
                </c:pt>
                <c:pt idx="1154" formatCode="m/d/yyyy">
                  <c:v>41235</c:v>
                </c:pt>
                <c:pt idx="1155" formatCode="m/d/yyyy">
                  <c:v>41236</c:v>
                </c:pt>
                <c:pt idx="1156" formatCode="m/d/yyyy">
                  <c:v>41239</c:v>
                </c:pt>
                <c:pt idx="1157" formatCode="m/d/yyyy">
                  <c:v>41240</c:v>
                </c:pt>
                <c:pt idx="1158" formatCode="m/d/yyyy">
                  <c:v>41241</c:v>
                </c:pt>
                <c:pt idx="1159" formatCode="m/d/yyyy">
                  <c:v>41242</c:v>
                </c:pt>
                <c:pt idx="1160" formatCode="m/d/yyyy">
                  <c:v>41243</c:v>
                </c:pt>
                <c:pt idx="1161" formatCode="m/d/yyyy">
                  <c:v>41246</c:v>
                </c:pt>
                <c:pt idx="1162" formatCode="m/d/yyyy">
                  <c:v>41247</c:v>
                </c:pt>
                <c:pt idx="1163" formatCode="m/d/yyyy">
                  <c:v>41248</c:v>
                </c:pt>
                <c:pt idx="1164" formatCode="m/d/yyyy">
                  <c:v>41249</c:v>
                </c:pt>
                <c:pt idx="1165" formatCode="m/d/yyyy">
                  <c:v>41250</c:v>
                </c:pt>
                <c:pt idx="1166" formatCode="m/d/yyyy">
                  <c:v>41253</c:v>
                </c:pt>
                <c:pt idx="1167" formatCode="m/d/yyyy">
                  <c:v>41254</c:v>
                </c:pt>
                <c:pt idx="1168" formatCode="m/d/yyyy">
                  <c:v>41255</c:v>
                </c:pt>
                <c:pt idx="1169" formatCode="m/d/yyyy">
                  <c:v>41256</c:v>
                </c:pt>
                <c:pt idx="1170" formatCode="m/d/yyyy">
                  <c:v>41257</c:v>
                </c:pt>
                <c:pt idx="1171" formatCode="m/d/yyyy">
                  <c:v>41260</c:v>
                </c:pt>
                <c:pt idx="1172" formatCode="m/d/yyyy">
                  <c:v>41261</c:v>
                </c:pt>
                <c:pt idx="1173" formatCode="m/d/yyyy">
                  <c:v>41262</c:v>
                </c:pt>
                <c:pt idx="1174" formatCode="m/d/yyyy">
                  <c:v>41263</c:v>
                </c:pt>
                <c:pt idx="1175" formatCode="m/d/yyyy">
                  <c:v>41264</c:v>
                </c:pt>
                <c:pt idx="1176" formatCode="m/d/yyyy">
                  <c:v>41269</c:v>
                </c:pt>
                <c:pt idx="1177" formatCode="m/d/yyyy">
                  <c:v>41270</c:v>
                </c:pt>
                <c:pt idx="1178" formatCode="m/d/yyyy">
                  <c:v>41271</c:v>
                </c:pt>
                <c:pt idx="1179" formatCode="m/d/yyyy">
                  <c:v>41276</c:v>
                </c:pt>
                <c:pt idx="1180" formatCode="m/d/yyyy">
                  <c:v>41277</c:v>
                </c:pt>
                <c:pt idx="1181" formatCode="m/d/yyyy">
                  <c:v>41278</c:v>
                </c:pt>
                <c:pt idx="1182" formatCode="m/d/yyyy">
                  <c:v>41281</c:v>
                </c:pt>
                <c:pt idx="1183" formatCode="m/d/yyyy">
                  <c:v>41283</c:v>
                </c:pt>
                <c:pt idx="1184" formatCode="m/d/yyyy">
                  <c:v>41284</c:v>
                </c:pt>
                <c:pt idx="1185" formatCode="m/d/yyyy">
                  <c:v>41285</c:v>
                </c:pt>
                <c:pt idx="1186" formatCode="m/d/yyyy">
                  <c:v>41288</c:v>
                </c:pt>
                <c:pt idx="1187" formatCode="m/d/yyyy">
                  <c:v>41289</c:v>
                </c:pt>
                <c:pt idx="1188" formatCode="m/d/yyyy">
                  <c:v>41290</c:v>
                </c:pt>
                <c:pt idx="1189" formatCode="m/d/yyyy">
                  <c:v>41291</c:v>
                </c:pt>
                <c:pt idx="1190" formatCode="m/d/yyyy">
                  <c:v>41292</c:v>
                </c:pt>
                <c:pt idx="1191" formatCode="m/d/yyyy">
                  <c:v>41295</c:v>
                </c:pt>
                <c:pt idx="1192" formatCode="m/d/yyyy">
                  <c:v>41296</c:v>
                </c:pt>
                <c:pt idx="1193" formatCode="m/d/yyyy">
                  <c:v>41297</c:v>
                </c:pt>
                <c:pt idx="1194" formatCode="m/d/yyyy">
                  <c:v>41299</c:v>
                </c:pt>
                <c:pt idx="1195" formatCode="m/d/yyyy">
                  <c:v>41302</c:v>
                </c:pt>
                <c:pt idx="1196" formatCode="m/d/yyyy">
                  <c:v>41303</c:v>
                </c:pt>
                <c:pt idx="1197" formatCode="m/d/yyyy">
                  <c:v>41304</c:v>
                </c:pt>
                <c:pt idx="1198" formatCode="m/d/yyyy">
                  <c:v>41305</c:v>
                </c:pt>
                <c:pt idx="1199" formatCode="m/d/yyyy">
                  <c:v>41306</c:v>
                </c:pt>
                <c:pt idx="1200" formatCode="m/d/yyyy">
                  <c:v>41307</c:v>
                </c:pt>
              </c:numCache>
            </c:numRef>
          </c:cat>
          <c:val>
            <c:numRef>
              <c:f>Sheet2!$N$2:$N$1202</c:f>
              <c:numCache>
                <c:formatCode>0.0</c:formatCode>
                <c:ptCount val="1201"/>
                <c:pt idx="0" formatCode="General">
                  <c:v>100</c:v>
                </c:pt>
                <c:pt idx="1">
                  <c:v>99.417623008307572</c:v>
                </c:pt>
                <c:pt idx="2">
                  <c:v>97.699065391428988</c:v>
                </c:pt>
                <c:pt idx="3">
                  <c:v>94.947191238888863</c:v>
                </c:pt>
                <c:pt idx="4">
                  <c:v>93.825557050605738</c:v>
                </c:pt>
                <c:pt idx="5">
                  <c:v>92.278959098536518</c:v>
                </c:pt>
                <c:pt idx="6">
                  <c:v>91.529298082467918</c:v>
                </c:pt>
                <c:pt idx="7">
                  <c:v>91.679957607526475</c:v>
                </c:pt>
                <c:pt idx="8">
                  <c:v>88.528575955778749</c:v>
                </c:pt>
                <c:pt idx="9">
                  <c:v>89.899577633814218</c:v>
                </c:pt>
                <c:pt idx="10">
                  <c:v>90.758856442253219</c:v>
                </c:pt>
                <c:pt idx="11">
                  <c:v>89.531760586429158</c:v>
                </c:pt>
                <c:pt idx="12">
                  <c:v>88.552473673546658</c:v>
                </c:pt>
                <c:pt idx="13">
                  <c:v>88.773267805098513</c:v>
                </c:pt>
                <c:pt idx="14">
                  <c:v>87.550328074103689</c:v>
                </c:pt>
                <c:pt idx="15">
                  <c:v>91.750611729623301</c:v>
                </c:pt>
                <c:pt idx="16">
                  <c:v>91.783860728256982</c:v>
                </c:pt>
                <c:pt idx="17">
                  <c:v>90.731841630863386</c:v>
                </c:pt>
                <c:pt idx="18">
                  <c:v>88.592476375027772</c:v>
                </c:pt>
                <c:pt idx="19">
                  <c:v>88.701574651794672</c:v>
                </c:pt>
                <c:pt idx="20">
                  <c:v>88.556629798376221</c:v>
                </c:pt>
                <c:pt idx="21">
                  <c:v>89.115109072300982</c:v>
                </c:pt>
                <c:pt idx="22">
                  <c:v>87.400188064648532</c:v>
                </c:pt>
                <c:pt idx="23">
                  <c:v>88.488573254297691</c:v>
                </c:pt>
                <c:pt idx="24">
                  <c:v>89.45902840191826</c:v>
                </c:pt>
                <c:pt idx="25">
                  <c:v>87.536301152804782</c:v>
                </c:pt>
                <c:pt idx="26">
                  <c:v>88.61065942115593</c:v>
                </c:pt>
                <c:pt idx="27">
                  <c:v>85.092499753230101</c:v>
                </c:pt>
                <c:pt idx="28">
                  <c:v>85.775143256427498</c:v>
                </c:pt>
                <c:pt idx="29">
                  <c:v>84.647274880901065</c:v>
                </c:pt>
                <c:pt idx="30">
                  <c:v>82.859621688737647</c:v>
                </c:pt>
                <c:pt idx="31">
                  <c:v>84.716889971790323</c:v>
                </c:pt>
                <c:pt idx="32">
                  <c:v>83.87267711585686</c:v>
                </c:pt>
                <c:pt idx="33">
                  <c:v>83.994763282715468</c:v>
                </c:pt>
                <c:pt idx="34">
                  <c:v>84.028531796952265</c:v>
                </c:pt>
                <c:pt idx="35">
                  <c:v>82.855985079511655</c:v>
                </c:pt>
                <c:pt idx="36">
                  <c:v>79.662522663868216</c:v>
                </c:pt>
                <c:pt idx="37">
                  <c:v>79.408479533682524</c:v>
                </c:pt>
                <c:pt idx="38">
                  <c:v>80.230872734262519</c:v>
                </c:pt>
                <c:pt idx="39">
                  <c:v>78.895717632878942</c:v>
                </c:pt>
                <c:pt idx="40">
                  <c:v>78.608945019663395</c:v>
                </c:pt>
                <c:pt idx="41">
                  <c:v>75.690825873955049</c:v>
                </c:pt>
                <c:pt idx="42">
                  <c:v>77.187030812470084</c:v>
                </c:pt>
                <c:pt idx="43">
                  <c:v>78.213593645285471</c:v>
                </c:pt>
                <c:pt idx="44">
                  <c:v>77.591213952111246</c:v>
                </c:pt>
                <c:pt idx="45">
                  <c:v>81.954625507177397</c:v>
                </c:pt>
                <c:pt idx="46">
                  <c:v>82.41179923839033</c:v>
                </c:pt>
                <c:pt idx="47">
                  <c:v>80.994041156025958</c:v>
                </c:pt>
                <c:pt idx="48">
                  <c:v>81.872542041800159</c:v>
                </c:pt>
                <c:pt idx="49">
                  <c:v>82.335949960257096</c:v>
                </c:pt>
                <c:pt idx="50">
                  <c:v>82.962485778260373</c:v>
                </c:pt>
                <c:pt idx="51">
                  <c:v>86.451552572381459</c:v>
                </c:pt>
                <c:pt idx="52">
                  <c:v>88.647025513411279</c:v>
                </c:pt>
                <c:pt idx="53">
                  <c:v>87.885415638458468</c:v>
                </c:pt>
                <c:pt idx="54">
                  <c:v>91.371884854561316</c:v>
                </c:pt>
                <c:pt idx="55">
                  <c:v>90.689760866967589</c:v>
                </c:pt>
                <c:pt idx="56">
                  <c:v>88.317133105092822</c:v>
                </c:pt>
                <c:pt idx="57">
                  <c:v>88.43506314712161</c:v>
                </c:pt>
                <c:pt idx="58">
                  <c:v>93.686326868827479</c:v>
                </c:pt>
                <c:pt idx="59">
                  <c:v>94.597037722027949</c:v>
                </c:pt>
                <c:pt idx="60">
                  <c:v>96.005444523526009</c:v>
                </c:pt>
                <c:pt idx="61">
                  <c:v>93.636972886480279</c:v>
                </c:pt>
                <c:pt idx="62">
                  <c:v>92.679505628951489</c:v>
                </c:pt>
                <c:pt idx="63">
                  <c:v>97.501129946438027</c:v>
                </c:pt>
                <c:pt idx="64">
                  <c:v>98.553149043831539</c:v>
                </c:pt>
                <c:pt idx="65">
                  <c:v>99.019154540306801</c:v>
                </c:pt>
                <c:pt idx="66">
                  <c:v>98.279364320707373</c:v>
                </c:pt>
                <c:pt idx="67">
                  <c:v>98.529251326063559</c:v>
                </c:pt>
                <c:pt idx="68">
                  <c:v>97.401382950536757</c:v>
                </c:pt>
                <c:pt idx="69">
                  <c:v>98.04558229906435</c:v>
                </c:pt>
                <c:pt idx="70">
                  <c:v>95.768025892657619</c:v>
                </c:pt>
                <c:pt idx="71">
                  <c:v>96.62886324790766</c:v>
                </c:pt>
                <c:pt idx="72">
                  <c:v>96.258448622504105</c:v>
                </c:pt>
                <c:pt idx="73">
                  <c:v>94.479627195602816</c:v>
                </c:pt>
                <c:pt idx="74">
                  <c:v>93.949721279878844</c:v>
                </c:pt>
                <c:pt idx="75">
                  <c:v>96.088047504506534</c:v>
                </c:pt>
                <c:pt idx="76">
                  <c:v>99.761542337923942</c:v>
                </c:pt>
                <c:pt idx="77">
                  <c:v>99.761542337923942</c:v>
                </c:pt>
                <c:pt idx="78">
                  <c:v>105.39465002831388</c:v>
                </c:pt>
                <c:pt idx="79">
                  <c:v>107.76571924337767</c:v>
                </c:pt>
                <c:pt idx="80">
                  <c:v>113.20400858239779</c:v>
                </c:pt>
                <c:pt idx="81">
                  <c:v>116.45461771444306</c:v>
                </c:pt>
                <c:pt idx="82">
                  <c:v>116.27850192480531</c:v>
                </c:pt>
                <c:pt idx="83">
                  <c:v>112.53227490687681</c:v>
                </c:pt>
                <c:pt idx="84">
                  <c:v>113.15725217806902</c:v>
                </c:pt>
                <c:pt idx="85">
                  <c:v>113.5292253502834</c:v>
                </c:pt>
                <c:pt idx="86">
                  <c:v>110.24692576641557</c:v>
                </c:pt>
                <c:pt idx="87">
                  <c:v>111.16490983806698</c:v>
                </c:pt>
                <c:pt idx="88">
                  <c:v>113.0975078836493</c:v>
                </c:pt>
                <c:pt idx="89">
                  <c:v>117.42922898689262</c:v>
                </c:pt>
                <c:pt idx="90">
                  <c:v>117.89055884293464</c:v>
                </c:pt>
                <c:pt idx="91">
                  <c:v>116.64527994098304</c:v>
                </c:pt>
                <c:pt idx="92">
                  <c:v>117.79808506548478</c:v>
                </c:pt>
                <c:pt idx="93">
                  <c:v>116.30863382981724</c:v>
                </c:pt>
                <c:pt idx="94">
                  <c:v>119.80445432678565</c:v>
                </c:pt>
                <c:pt idx="95">
                  <c:v>119.12336937039905</c:v>
                </c:pt>
                <c:pt idx="96">
                  <c:v>120.99934021518337</c:v>
                </c:pt>
                <c:pt idx="97">
                  <c:v>123.64835027820061</c:v>
                </c:pt>
                <c:pt idx="98">
                  <c:v>123.42755614664888</c:v>
                </c:pt>
                <c:pt idx="99">
                  <c:v>123.84316862956982</c:v>
                </c:pt>
                <c:pt idx="100">
                  <c:v>122.74802973707322</c:v>
                </c:pt>
                <c:pt idx="101">
                  <c:v>124.494121680945</c:v>
                </c:pt>
                <c:pt idx="102">
                  <c:v>121.23935642407019</c:v>
                </c:pt>
                <c:pt idx="103">
                  <c:v>122.07941315517411</c:v>
                </c:pt>
                <c:pt idx="104">
                  <c:v>124.22761017627164</c:v>
                </c:pt>
                <c:pt idx="105">
                  <c:v>123.73874599323591</c:v>
                </c:pt>
                <c:pt idx="106">
                  <c:v>123.49249559710526</c:v>
                </c:pt>
                <c:pt idx="107">
                  <c:v>120.34890667941212</c:v>
                </c:pt>
                <c:pt idx="108">
                  <c:v>118.87348236504278</c:v>
                </c:pt>
                <c:pt idx="109">
                  <c:v>118.00537179134159</c:v>
                </c:pt>
                <c:pt idx="110">
                  <c:v>116.22603084883637</c:v>
                </c:pt>
                <c:pt idx="111">
                  <c:v>118.0952479907734</c:v>
                </c:pt>
                <c:pt idx="112">
                  <c:v>117.7700312228876</c:v>
                </c:pt>
                <c:pt idx="113">
                  <c:v>115.6493685287836</c:v>
                </c:pt>
                <c:pt idx="114">
                  <c:v>118.39552800968363</c:v>
                </c:pt>
                <c:pt idx="115">
                  <c:v>119.616389678264</c:v>
                </c:pt>
                <c:pt idx="116">
                  <c:v>120.42111934831988</c:v>
                </c:pt>
                <c:pt idx="117">
                  <c:v>120.38059713123464</c:v>
                </c:pt>
                <c:pt idx="118">
                  <c:v>121.21026355026601</c:v>
                </c:pt>
                <c:pt idx="119">
                  <c:v>122.21864333695265</c:v>
                </c:pt>
                <c:pt idx="120">
                  <c:v>120.57022032656751</c:v>
                </c:pt>
                <c:pt idx="121">
                  <c:v>119.47560094967453</c:v>
                </c:pt>
                <c:pt idx="122">
                  <c:v>117.7269114277846</c:v>
                </c:pt>
                <c:pt idx="123">
                  <c:v>118.04745255523768</c:v>
                </c:pt>
                <c:pt idx="124">
                  <c:v>119.88394021414435</c:v>
                </c:pt>
                <c:pt idx="125">
                  <c:v>119.90316229147943</c:v>
                </c:pt>
                <c:pt idx="126">
                  <c:v>117.75548478598554</c:v>
                </c:pt>
                <c:pt idx="127">
                  <c:v>120.0366778016178</c:v>
                </c:pt>
                <c:pt idx="128">
                  <c:v>124.13409736761429</c:v>
                </c:pt>
                <c:pt idx="129">
                  <c:v>124.73673546784978</c:v>
                </c:pt>
                <c:pt idx="130">
                  <c:v>126.29216518518133</c:v>
                </c:pt>
                <c:pt idx="131">
                  <c:v>127.5062731509141</c:v>
                </c:pt>
                <c:pt idx="132">
                  <c:v>127.32444268963619</c:v>
                </c:pt>
                <c:pt idx="133">
                  <c:v>129.094432351276</c:v>
                </c:pt>
                <c:pt idx="134">
                  <c:v>131.61564157579474</c:v>
                </c:pt>
                <c:pt idx="135">
                  <c:v>133.86150753037865</c:v>
                </c:pt>
                <c:pt idx="136">
                  <c:v>136.32297246047787</c:v>
                </c:pt>
                <c:pt idx="137">
                  <c:v>135.28498028438241</c:v>
                </c:pt>
                <c:pt idx="138">
                  <c:v>136.95418391891431</c:v>
                </c:pt>
                <c:pt idx="139">
                  <c:v>138.14958932291532</c:v>
                </c:pt>
                <c:pt idx="140">
                  <c:v>139.31538233750851</c:v>
                </c:pt>
                <c:pt idx="141">
                  <c:v>137.60721503270361</c:v>
                </c:pt>
                <c:pt idx="142">
                  <c:v>135.42888610659466</c:v>
                </c:pt>
                <c:pt idx="143">
                  <c:v>135.15198428984763</c:v>
                </c:pt>
                <c:pt idx="144">
                  <c:v>132.44271041680739</c:v>
                </c:pt>
                <c:pt idx="145">
                  <c:v>132.44271041680739</c:v>
                </c:pt>
                <c:pt idx="146">
                  <c:v>134.93378773631437</c:v>
                </c:pt>
                <c:pt idx="147">
                  <c:v>133.58356668242541</c:v>
                </c:pt>
                <c:pt idx="148">
                  <c:v>135.81073007527783</c:v>
                </c:pt>
                <c:pt idx="149">
                  <c:v>136.71105061640515</c:v>
                </c:pt>
                <c:pt idx="150">
                  <c:v>132.26763365837695</c:v>
                </c:pt>
                <c:pt idx="151">
                  <c:v>133.39706058071485</c:v>
                </c:pt>
                <c:pt idx="152">
                  <c:v>131.06235745790676</c:v>
                </c:pt>
                <c:pt idx="153">
                  <c:v>132.97365536373829</c:v>
                </c:pt>
                <c:pt idx="154">
                  <c:v>132.20944791076801</c:v>
                </c:pt>
                <c:pt idx="155">
                  <c:v>135.71461968860203</c:v>
                </c:pt>
                <c:pt idx="156">
                  <c:v>136.04866822174958</c:v>
                </c:pt>
                <c:pt idx="157">
                  <c:v>136.5510398104814</c:v>
                </c:pt>
                <c:pt idx="158">
                  <c:v>137.26797134351941</c:v>
                </c:pt>
                <c:pt idx="159">
                  <c:v>137.29758373292714</c:v>
                </c:pt>
                <c:pt idx="160">
                  <c:v>134.70520087070815</c:v>
                </c:pt>
                <c:pt idx="161">
                  <c:v>134.88651181638241</c:v>
                </c:pt>
                <c:pt idx="162">
                  <c:v>133.51187352912092</c:v>
                </c:pt>
                <c:pt idx="163">
                  <c:v>134.98885639030169</c:v>
                </c:pt>
                <c:pt idx="164">
                  <c:v>136.2528378539856</c:v>
                </c:pt>
                <c:pt idx="165">
                  <c:v>138.23842649113999</c:v>
                </c:pt>
                <c:pt idx="166">
                  <c:v>137.6965717165312</c:v>
                </c:pt>
                <c:pt idx="167">
                  <c:v>139.33512393044728</c:v>
                </c:pt>
                <c:pt idx="168">
                  <c:v>139.28369188568581</c:v>
                </c:pt>
                <c:pt idx="169">
                  <c:v>137.13861195821048</c:v>
                </c:pt>
                <c:pt idx="170">
                  <c:v>137.06899686732137</c:v>
                </c:pt>
                <c:pt idx="171">
                  <c:v>138.94029207167239</c:v>
                </c:pt>
                <c:pt idx="172">
                  <c:v>138.84574023180741</c:v>
                </c:pt>
                <c:pt idx="173">
                  <c:v>137.56305620639316</c:v>
                </c:pt>
                <c:pt idx="174">
                  <c:v>137.56305620639316</c:v>
                </c:pt>
                <c:pt idx="175">
                  <c:v>139.52266906336533</c:v>
                </c:pt>
                <c:pt idx="176">
                  <c:v>139.5387740470785</c:v>
                </c:pt>
                <c:pt idx="177">
                  <c:v>138.57715066471988</c:v>
                </c:pt>
                <c:pt idx="178">
                  <c:v>138.33765397143705</c:v>
                </c:pt>
                <c:pt idx="179">
                  <c:v>136.59364008998011</c:v>
                </c:pt>
                <c:pt idx="180">
                  <c:v>138.36311023601596</c:v>
                </c:pt>
                <c:pt idx="181">
                  <c:v>138.84418168499693</c:v>
                </c:pt>
                <c:pt idx="182">
                  <c:v>138.05815457667273</c:v>
                </c:pt>
                <c:pt idx="183">
                  <c:v>135.30939751775486</c:v>
                </c:pt>
                <c:pt idx="184">
                  <c:v>134.22880506215998</c:v>
                </c:pt>
                <c:pt idx="185">
                  <c:v>135.69176100204155</c:v>
                </c:pt>
                <c:pt idx="186">
                  <c:v>136.87313948474446</c:v>
                </c:pt>
                <c:pt idx="187">
                  <c:v>137.72098894990324</c:v>
                </c:pt>
                <c:pt idx="188">
                  <c:v>137.80203338407281</c:v>
                </c:pt>
                <c:pt idx="189">
                  <c:v>139.25459901188103</c:v>
                </c:pt>
                <c:pt idx="190">
                  <c:v>138.62754367827441</c:v>
                </c:pt>
                <c:pt idx="191">
                  <c:v>140.70976221770775</c:v>
                </c:pt>
                <c:pt idx="192">
                  <c:v>140.90042444424819</c:v>
                </c:pt>
                <c:pt idx="193">
                  <c:v>140.69105965597677</c:v>
                </c:pt>
                <c:pt idx="194">
                  <c:v>140.8770462420845</c:v>
                </c:pt>
                <c:pt idx="195">
                  <c:v>140.84535579026075</c:v>
                </c:pt>
                <c:pt idx="196">
                  <c:v>139.88217386109201</c:v>
                </c:pt>
                <c:pt idx="197">
                  <c:v>139.33252635242994</c:v>
                </c:pt>
                <c:pt idx="198">
                  <c:v>141.06614992181292</c:v>
                </c:pt>
                <c:pt idx="199">
                  <c:v>141.13264791908057</c:v>
                </c:pt>
                <c:pt idx="200">
                  <c:v>139.98347940380401</c:v>
                </c:pt>
                <c:pt idx="201">
                  <c:v>137.61864437598413</c:v>
                </c:pt>
                <c:pt idx="202">
                  <c:v>136.75261186469737</c:v>
                </c:pt>
                <c:pt idx="203">
                  <c:v>137.73034023076875</c:v>
                </c:pt>
                <c:pt idx="204">
                  <c:v>137.43421633668797</c:v>
                </c:pt>
                <c:pt idx="205">
                  <c:v>136.19361307516812</c:v>
                </c:pt>
                <c:pt idx="206">
                  <c:v>137.60098084545967</c:v>
                </c:pt>
                <c:pt idx="207">
                  <c:v>136.59883524601662</c:v>
                </c:pt>
                <c:pt idx="208">
                  <c:v>138.09815727815388</c:v>
                </c:pt>
                <c:pt idx="209">
                  <c:v>139.92529365619501</c:v>
                </c:pt>
                <c:pt idx="210">
                  <c:v>140.6640448445869</c:v>
                </c:pt>
                <c:pt idx="211">
                  <c:v>142.36961457137355</c:v>
                </c:pt>
                <c:pt idx="212">
                  <c:v>141.63242192979266</c:v>
                </c:pt>
                <c:pt idx="213">
                  <c:v>141.68385397455373</c:v>
                </c:pt>
                <c:pt idx="214">
                  <c:v>144.62535132242701</c:v>
                </c:pt>
                <c:pt idx="215">
                  <c:v>143.6434668315263</c:v>
                </c:pt>
                <c:pt idx="216">
                  <c:v>100</c:v>
                </c:pt>
                <c:pt idx="217">
                  <c:v>99.417623008307572</c:v>
                </c:pt>
                <c:pt idx="218">
                  <c:v>97.699065391428988</c:v>
                </c:pt>
                <c:pt idx="219">
                  <c:v>94.947191238888863</c:v>
                </c:pt>
                <c:pt idx="220">
                  <c:v>93.825557050605738</c:v>
                </c:pt>
                <c:pt idx="221">
                  <c:v>92.278959098536518</c:v>
                </c:pt>
                <c:pt idx="222">
                  <c:v>91.529298082467918</c:v>
                </c:pt>
                <c:pt idx="223">
                  <c:v>91.679957607526475</c:v>
                </c:pt>
                <c:pt idx="224">
                  <c:v>88.528575955778749</c:v>
                </c:pt>
                <c:pt idx="225">
                  <c:v>89.899577633814218</c:v>
                </c:pt>
                <c:pt idx="226">
                  <c:v>90.758856442253219</c:v>
                </c:pt>
                <c:pt idx="227">
                  <c:v>89.531760586429158</c:v>
                </c:pt>
                <c:pt idx="228">
                  <c:v>88.552473673546658</c:v>
                </c:pt>
                <c:pt idx="229">
                  <c:v>88.773267805098513</c:v>
                </c:pt>
                <c:pt idx="230">
                  <c:v>87.550328074103689</c:v>
                </c:pt>
                <c:pt idx="231">
                  <c:v>91.750611729623301</c:v>
                </c:pt>
                <c:pt idx="232">
                  <c:v>91.783860728256982</c:v>
                </c:pt>
                <c:pt idx="233">
                  <c:v>90.731841630863386</c:v>
                </c:pt>
                <c:pt idx="234">
                  <c:v>88.592476375027772</c:v>
                </c:pt>
                <c:pt idx="235">
                  <c:v>88.701574651794672</c:v>
                </c:pt>
                <c:pt idx="236">
                  <c:v>88.556629798376221</c:v>
                </c:pt>
                <c:pt idx="237">
                  <c:v>89.115109072300982</c:v>
                </c:pt>
                <c:pt idx="238">
                  <c:v>87.400188064648532</c:v>
                </c:pt>
                <c:pt idx="239">
                  <c:v>88.488573254297691</c:v>
                </c:pt>
                <c:pt idx="240">
                  <c:v>89.45902840191826</c:v>
                </c:pt>
                <c:pt idx="241">
                  <c:v>87.536301152804782</c:v>
                </c:pt>
                <c:pt idx="242">
                  <c:v>88.61065942115593</c:v>
                </c:pt>
                <c:pt idx="243">
                  <c:v>85.092499753230101</c:v>
                </c:pt>
                <c:pt idx="244">
                  <c:v>85.775143256427498</c:v>
                </c:pt>
                <c:pt idx="245">
                  <c:v>84.647274880901065</c:v>
                </c:pt>
                <c:pt idx="246">
                  <c:v>82.859621688737647</c:v>
                </c:pt>
                <c:pt idx="247">
                  <c:v>84.716889971790323</c:v>
                </c:pt>
                <c:pt idx="248">
                  <c:v>83.87267711585686</c:v>
                </c:pt>
                <c:pt idx="249">
                  <c:v>83.994763282715468</c:v>
                </c:pt>
                <c:pt idx="250">
                  <c:v>84.028531796952265</c:v>
                </c:pt>
                <c:pt idx="251">
                  <c:v>82.855985079511655</c:v>
                </c:pt>
                <c:pt idx="252">
                  <c:v>79.662522663868216</c:v>
                </c:pt>
                <c:pt idx="253">
                  <c:v>79.408479533682524</c:v>
                </c:pt>
                <c:pt idx="254">
                  <c:v>80.230872734262519</c:v>
                </c:pt>
                <c:pt idx="255">
                  <c:v>78.895717632878942</c:v>
                </c:pt>
                <c:pt idx="256">
                  <c:v>78.608945019663395</c:v>
                </c:pt>
                <c:pt idx="257">
                  <c:v>75.690825873955049</c:v>
                </c:pt>
                <c:pt idx="258">
                  <c:v>77.187030812470084</c:v>
                </c:pt>
                <c:pt idx="259">
                  <c:v>78.213593645285471</c:v>
                </c:pt>
                <c:pt idx="260">
                  <c:v>77.591213952111246</c:v>
                </c:pt>
                <c:pt idx="261">
                  <c:v>81.954625507177397</c:v>
                </c:pt>
                <c:pt idx="262">
                  <c:v>82.41179923839033</c:v>
                </c:pt>
                <c:pt idx="263">
                  <c:v>80.994041156025958</c:v>
                </c:pt>
                <c:pt idx="264">
                  <c:v>81.872542041800159</c:v>
                </c:pt>
                <c:pt idx="265">
                  <c:v>82.335949960257096</c:v>
                </c:pt>
                <c:pt idx="266">
                  <c:v>82.962485778260373</c:v>
                </c:pt>
                <c:pt idx="267">
                  <c:v>86.451552572381459</c:v>
                </c:pt>
                <c:pt idx="268">
                  <c:v>88.647025513411279</c:v>
                </c:pt>
                <c:pt idx="269">
                  <c:v>87.885415638458468</c:v>
                </c:pt>
                <c:pt idx="270">
                  <c:v>91.371884854561316</c:v>
                </c:pt>
                <c:pt idx="271">
                  <c:v>90.689760866967589</c:v>
                </c:pt>
                <c:pt idx="272">
                  <c:v>88.317133105092822</c:v>
                </c:pt>
                <c:pt idx="273">
                  <c:v>88.43506314712161</c:v>
                </c:pt>
                <c:pt idx="274">
                  <c:v>93.686326868827479</c:v>
                </c:pt>
                <c:pt idx="275">
                  <c:v>94.597037722027949</c:v>
                </c:pt>
                <c:pt idx="276">
                  <c:v>96.005444523526009</c:v>
                </c:pt>
                <c:pt idx="277">
                  <c:v>93.636972886480279</c:v>
                </c:pt>
                <c:pt idx="278">
                  <c:v>92.679505628951489</c:v>
                </c:pt>
                <c:pt idx="279">
                  <c:v>97.501129946438027</c:v>
                </c:pt>
                <c:pt idx="280">
                  <c:v>98.553149043831539</c:v>
                </c:pt>
                <c:pt idx="281">
                  <c:v>99.019154540306801</c:v>
                </c:pt>
                <c:pt idx="282">
                  <c:v>98.279364320707373</c:v>
                </c:pt>
                <c:pt idx="283">
                  <c:v>98.529251326063559</c:v>
                </c:pt>
                <c:pt idx="284">
                  <c:v>97.401382950536757</c:v>
                </c:pt>
                <c:pt idx="285">
                  <c:v>98.04558229906435</c:v>
                </c:pt>
                <c:pt idx="286">
                  <c:v>95.768025892657619</c:v>
                </c:pt>
                <c:pt idx="287">
                  <c:v>96.62886324790766</c:v>
                </c:pt>
                <c:pt idx="288">
                  <c:v>96.258448622504105</c:v>
                </c:pt>
                <c:pt idx="289">
                  <c:v>94.479627195602816</c:v>
                </c:pt>
                <c:pt idx="290">
                  <c:v>93.949721279878844</c:v>
                </c:pt>
                <c:pt idx="291">
                  <c:v>96.088047504506534</c:v>
                </c:pt>
                <c:pt idx="292">
                  <c:v>99.761542337923942</c:v>
                </c:pt>
                <c:pt idx="293">
                  <c:v>99.761542337923942</c:v>
                </c:pt>
                <c:pt idx="294">
                  <c:v>105.39465002831388</c:v>
                </c:pt>
                <c:pt idx="295">
                  <c:v>107.76571924337767</c:v>
                </c:pt>
                <c:pt idx="296">
                  <c:v>113.20400858239779</c:v>
                </c:pt>
                <c:pt idx="297">
                  <c:v>116.45461771444306</c:v>
                </c:pt>
                <c:pt idx="298">
                  <c:v>116.27850192480531</c:v>
                </c:pt>
                <c:pt idx="299">
                  <c:v>112.53227490687681</c:v>
                </c:pt>
                <c:pt idx="300">
                  <c:v>113.15725217806902</c:v>
                </c:pt>
                <c:pt idx="301">
                  <c:v>113.5292253502834</c:v>
                </c:pt>
                <c:pt idx="302">
                  <c:v>110.24692576641557</c:v>
                </c:pt>
                <c:pt idx="303">
                  <c:v>111.16490983806698</c:v>
                </c:pt>
                <c:pt idx="304">
                  <c:v>113.0975078836493</c:v>
                </c:pt>
                <c:pt idx="305">
                  <c:v>117.42922898689262</c:v>
                </c:pt>
                <c:pt idx="306">
                  <c:v>117.89055884293464</c:v>
                </c:pt>
                <c:pt idx="307">
                  <c:v>116.64527994098304</c:v>
                </c:pt>
                <c:pt idx="308">
                  <c:v>117.79808506548478</c:v>
                </c:pt>
                <c:pt idx="309">
                  <c:v>116.30863382981724</c:v>
                </c:pt>
                <c:pt idx="310">
                  <c:v>119.80445432678565</c:v>
                </c:pt>
                <c:pt idx="311">
                  <c:v>119.12336937039905</c:v>
                </c:pt>
                <c:pt idx="312">
                  <c:v>120.99934021518337</c:v>
                </c:pt>
                <c:pt idx="313">
                  <c:v>123.64835027820061</c:v>
                </c:pt>
                <c:pt idx="314">
                  <c:v>123.42755614664888</c:v>
                </c:pt>
                <c:pt idx="315">
                  <c:v>123.84316862956982</c:v>
                </c:pt>
                <c:pt idx="316">
                  <c:v>122.74802973707322</c:v>
                </c:pt>
                <c:pt idx="317">
                  <c:v>124.494121680945</c:v>
                </c:pt>
                <c:pt idx="318">
                  <c:v>121.23935642407019</c:v>
                </c:pt>
                <c:pt idx="319">
                  <c:v>122.07941315517411</c:v>
                </c:pt>
                <c:pt idx="320">
                  <c:v>124.22761017627164</c:v>
                </c:pt>
                <c:pt idx="321">
                  <c:v>123.73874599323591</c:v>
                </c:pt>
                <c:pt idx="322">
                  <c:v>123.49249559710526</c:v>
                </c:pt>
                <c:pt idx="323">
                  <c:v>120.34890667941212</c:v>
                </c:pt>
                <c:pt idx="324">
                  <c:v>118.87348236504278</c:v>
                </c:pt>
                <c:pt idx="325">
                  <c:v>118.00537179134159</c:v>
                </c:pt>
                <c:pt idx="326">
                  <c:v>116.22603084883637</c:v>
                </c:pt>
                <c:pt idx="327">
                  <c:v>118.0952479907734</c:v>
                </c:pt>
                <c:pt idx="328">
                  <c:v>117.7700312228876</c:v>
                </c:pt>
                <c:pt idx="329">
                  <c:v>115.6493685287836</c:v>
                </c:pt>
                <c:pt idx="330">
                  <c:v>118.39552800968363</c:v>
                </c:pt>
                <c:pt idx="331">
                  <c:v>119.616389678264</c:v>
                </c:pt>
                <c:pt idx="332">
                  <c:v>120.42111934831988</c:v>
                </c:pt>
                <c:pt idx="333">
                  <c:v>120.38059713123464</c:v>
                </c:pt>
                <c:pt idx="334">
                  <c:v>121.21026355026601</c:v>
                </c:pt>
                <c:pt idx="335">
                  <c:v>122.21864333695265</c:v>
                </c:pt>
                <c:pt idx="336">
                  <c:v>120.57022032656751</c:v>
                </c:pt>
                <c:pt idx="337">
                  <c:v>119.47560094967453</c:v>
                </c:pt>
                <c:pt idx="338">
                  <c:v>117.7269114277846</c:v>
                </c:pt>
                <c:pt idx="339">
                  <c:v>118.04745255523768</c:v>
                </c:pt>
                <c:pt idx="340">
                  <c:v>119.88394021414435</c:v>
                </c:pt>
                <c:pt idx="341">
                  <c:v>119.90316229147943</c:v>
                </c:pt>
                <c:pt idx="342">
                  <c:v>117.75548478598554</c:v>
                </c:pt>
                <c:pt idx="343">
                  <c:v>120.0366778016178</c:v>
                </c:pt>
                <c:pt idx="344">
                  <c:v>124.13409736761429</c:v>
                </c:pt>
                <c:pt idx="345">
                  <c:v>124.73673546784978</c:v>
                </c:pt>
                <c:pt idx="346">
                  <c:v>126.29216518518133</c:v>
                </c:pt>
                <c:pt idx="347">
                  <c:v>127.5062731509141</c:v>
                </c:pt>
                <c:pt idx="348">
                  <c:v>127.32444268963619</c:v>
                </c:pt>
                <c:pt idx="349">
                  <c:v>129.094432351276</c:v>
                </c:pt>
                <c:pt idx="350">
                  <c:v>131.61564157579474</c:v>
                </c:pt>
                <c:pt idx="351">
                  <c:v>133.86150753037865</c:v>
                </c:pt>
                <c:pt idx="352">
                  <c:v>136.32297246047787</c:v>
                </c:pt>
                <c:pt idx="353">
                  <c:v>135.28498028438241</c:v>
                </c:pt>
                <c:pt idx="354">
                  <c:v>136.95418391891431</c:v>
                </c:pt>
                <c:pt idx="355">
                  <c:v>138.14958932291532</c:v>
                </c:pt>
                <c:pt idx="356">
                  <c:v>139.31538233750851</c:v>
                </c:pt>
                <c:pt idx="357">
                  <c:v>137.60721503270361</c:v>
                </c:pt>
                <c:pt idx="358">
                  <c:v>135.42888610659466</c:v>
                </c:pt>
                <c:pt idx="359">
                  <c:v>135.15198428984763</c:v>
                </c:pt>
                <c:pt idx="360">
                  <c:v>132.44271041680739</c:v>
                </c:pt>
                <c:pt idx="361">
                  <c:v>132.44271041680739</c:v>
                </c:pt>
                <c:pt idx="362">
                  <c:v>134.93378773631437</c:v>
                </c:pt>
                <c:pt idx="363">
                  <c:v>133.58356668242541</c:v>
                </c:pt>
                <c:pt idx="364">
                  <c:v>135.81073007527783</c:v>
                </c:pt>
                <c:pt idx="365">
                  <c:v>136.71105061640515</c:v>
                </c:pt>
                <c:pt idx="366">
                  <c:v>132.26763365837695</c:v>
                </c:pt>
                <c:pt idx="367">
                  <c:v>133.39706058071485</c:v>
                </c:pt>
                <c:pt idx="368">
                  <c:v>131.06235745790676</c:v>
                </c:pt>
                <c:pt idx="369">
                  <c:v>132.97365536373829</c:v>
                </c:pt>
                <c:pt idx="370">
                  <c:v>132.20944791076801</c:v>
                </c:pt>
                <c:pt idx="371">
                  <c:v>135.71461968860203</c:v>
                </c:pt>
                <c:pt idx="372">
                  <c:v>136.04866822174958</c:v>
                </c:pt>
                <c:pt idx="373">
                  <c:v>136.5510398104814</c:v>
                </c:pt>
                <c:pt idx="374">
                  <c:v>137.26797134351941</c:v>
                </c:pt>
                <c:pt idx="375">
                  <c:v>137.29758373292714</c:v>
                </c:pt>
                <c:pt idx="376">
                  <c:v>134.70520087070815</c:v>
                </c:pt>
                <c:pt idx="377">
                  <c:v>134.88651181638241</c:v>
                </c:pt>
                <c:pt idx="378">
                  <c:v>133.51187352912092</c:v>
                </c:pt>
                <c:pt idx="379">
                  <c:v>134.98885639030169</c:v>
                </c:pt>
                <c:pt idx="380">
                  <c:v>136.2528378539856</c:v>
                </c:pt>
                <c:pt idx="381">
                  <c:v>138.23842649113999</c:v>
                </c:pt>
                <c:pt idx="382">
                  <c:v>137.6965717165312</c:v>
                </c:pt>
                <c:pt idx="383">
                  <c:v>139.33512393044728</c:v>
                </c:pt>
                <c:pt idx="384">
                  <c:v>139.28369188568581</c:v>
                </c:pt>
                <c:pt idx="385">
                  <c:v>137.13861195821048</c:v>
                </c:pt>
                <c:pt idx="386">
                  <c:v>137.06899686732137</c:v>
                </c:pt>
                <c:pt idx="387">
                  <c:v>138.94029207167239</c:v>
                </c:pt>
                <c:pt idx="388">
                  <c:v>138.84574023180741</c:v>
                </c:pt>
                <c:pt idx="389">
                  <c:v>137.56305620639316</c:v>
                </c:pt>
                <c:pt idx="390">
                  <c:v>137.56305620639316</c:v>
                </c:pt>
                <c:pt idx="391">
                  <c:v>139.52266906336533</c:v>
                </c:pt>
                <c:pt idx="392">
                  <c:v>139.5387740470785</c:v>
                </c:pt>
                <c:pt idx="393">
                  <c:v>138.57715066471988</c:v>
                </c:pt>
                <c:pt idx="394">
                  <c:v>138.33765397143705</c:v>
                </c:pt>
                <c:pt idx="395">
                  <c:v>136.59364008998011</c:v>
                </c:pt>
                <c:pt idx="396">
                  <c:v>138.36311023601596</c:v>
                </c:pt>
                <c:pt idx="397">
                  <c:v>138.84418168499693</c:v>
                </c:pt>
                <c:pt idx="398">
                  <c:v>138.05815457667273</c:v>
                </c:pt>
                <c:pt idx="399">
                  <c:v>135.30939751775486</c:v>
                </c:pt>
                <c:pt idx="400">
                  <c:v>134.22880506215998</c:v>
                </c:pt>
                <c:pt idx="401">
                  <c:v>135.69176100204155</c:v>
                </c:pt>
                <c:pt idx="402">
                  <c:v>136.87313948474446</c:v>
                </c:pt>
                <c:pt idx="403">
                  <c:v>137.72098894990324</c:v>
                </c:pt>
                <c:pt idx="404">
                  <c:v>137.80203338407281</c:v>
                </c:pt>
                <c:pt idx="405">
                  <c:v>139.25459901188103</c:v>
                </c:pt>
                <c:pt idx="406">
                  <c:v>138.62754367827441</c:v>
                </c:pt>
                <c:pt idx="407">
                  <c:v>140.70976221770775</c:v>
                </c:pt>
                <c:pt idx="408">
                  <c:v>140.90042444424819</c:v>
                </c:pt>
                <c:pt idx="409">
                  <c:v>140.69105965597677</c:v>
                </c:pt>
                <c:pt idx="410">
                  <c:v>140.8770462420845</c:v>
                </c:pt>
                <c:pt idx="411">
                  <c:v>140.84535579026075</c:v>
                </c:pt>
                <c:pt idx="412">
                  <c:v>139.88217386109201</c:v>
                </c:pt>
                <c:pt idx="413">
                  <c:v>139.33252635242994</c:v>
                </c:pt>
                <c:pt idx="414">
                  <c:v>141.06614992181292</c:v>
                </c:pt>
                <c:pt idx="415">
                  <c:v>141.13264791908057</c:v>
                </c:pt>
                <c:pt idx="416">
                  <c:v>139.98347940380401</c:v>
                </c:pt>
                <c:pt idx="417">
                  <c:v>137.61864437598413</c:v>
                </c:pt>
                <c:pt idx="418">
                  <c:v>136.75261186469737</c:v>
                </c:pt>
                <c:pt idx="419">
                  <c:v>137.73034023076875</c:v>
                </c:pt>
                <c:pt idx="420">
                  <c:v>137.43421633668797</c:v>
                </c:pt>
                <c:pt idx="421">
                  <c:v>136.19361307516812</c:v>
                </c:pt>
                <c:pt idx="422">
                  <c:v>137.60098084545967</c:v>
                </c:pt>
                <c:pt idx="423">
                  <c:v>136.59883524601662</c:v>
                </c:pt>
                <c:pt idx="424">
                  <c:v>138.09815727815388</c:v>
                </c:pt>
                <c:pt idx="425">
                  <c:v>139.92529365619501</c:v>
                </c:pt>
                <c:pt idx="426">
                  <c:v>140.6640448445869</c:v>
                </c:pt>
                <c:pt idx="427">
                  <c:v>142.36961457137355</c:v>
                </c:pt>
                <c:pt idx="428">
                  <c:v>141.63242192979266</c:v>
                </c:pt>
                <c:pt idx="429">
                  <c:v>141.68385397455373</c:v>
                </c:pt>
                <c:pt idx="430">
                  <c:v>144.62535132242701</c:v>
                </c:pt>
                <c:pt idx="431">
                  <c:v>143.6434668315263</c:v>
                </c:pt>
                <c:pt idx="432">
                  <c:v>144.42429878381401</c:v>
                </c:pt>
                <c:pt idx="433">
                  <c:v>145.09239585010968</c:v>
                </c:pt>
                <c:pt idx="434">
                  <c:v>143.50163907172961</c:v>
                </c:pt>
                <c:pt idx="435">
                  <c:v>143.50163907172961</c:v>
                </c:pt>
                <c:pt idx="436">
                  <c:v>141.93789710473985</c:v>
                </c:pt>
                <c:pt idx="437">
                  <c:v>143.95517619371699</c:v>
                </c:pt>
                <c:pt idx="438">
                  <c:v>145.27422631138728</c:v>
                </c:pt>
                <c:pt idx="439">
                  <c:v>145.88933278611023</c:v>
                </c:pt>
                <c:pt idx="440">
                  <c:v>144.99732449464122</c:v>
                </c:pt>
                <c:pt idx="441">
                  <c:v>145.30747531002137</c:v>
                </c:pt>
                <c:pt idx="442">
                  <c:v>145.75010260433172</c:v>
                </c:pt>
                <c:pt idx="443">
                  <c:v>145.31942416890493</c:v>
                </c:pt>
                <c:pt idx="444">
                  <c:v>144.52196771730041</c:v>
                </c:pt>
                <c:pt idx="445">
                  <c:v>145.50333269259738</c:v>
                </c:pt>
                <c:pt idx="446">
                  <c:v>145.44047130455562</c:v>
                </c:pt>
                <c:pt idx="447">
                  <c:v>145.39683199384862</c:v>
                </c:pt>
                <c:pt idx="448">
                  <c:v>146.18805425820963</c:v>
                </c:pt>
                <c:pt idx="449">
                  <c:v>146.15376622836806</c:v>
                </c:pt>
                <c:pt idx="450">
                  <c:v>145.59892356366927</c:v>
                </c:pt>
                <c:pt idx="451">
                  <c:v>144.77912794110739</c:v>
                </c:pt>
                <c:pt idx="452">
                  <c:v>146.70185519022021</c:v>
                </c:pt>
                <c:pt idx="453">
                  <c:v>147.62347587109778</c:v>
                </c:pt>
                <c:pt idx="454">
                  <c:v>147.42294284808887</c:v>
                </c:pt>
                <c:pt idx="455">
                  <c:v>148.35703190345382</c:v>
                </c:pt>
                <c:pt idx="456">
                  <c:v>149.08850987339443</c:v>
                </c:pt>
                <c:pt idx="457">
                  <c:v>151.34788323367295</c:v>
                </c:pt>
                <c:pt idx="458">
                  <c:v>151.84194257274521</c:v>
                </c:pt>
                <c:pt idx="459">
                  <c:v>152.40146087787761</c:v>
                </c:pt>
                <c:pt idx="460">
                  <c:v>151.49646469631685</c:v>
                </c:pt>
                <c:pt idx="461">
                  <c:v>150.05584792739282</c:v>
                </c:pt>
                <c:pt idx="462">
                  <c:v>151.15410391351105</c:v>
                </c:pt>
                <c:pt idx="463">
                  <c:v>151.09695719710942</c:v>
                </c:pt>
                <c:pt idx="464">
                  <c:v>151.28398281442384</c:v>
                </c:pt>
                <c:pt idx="465">
                  <c:v>151.33073921875246</c:v>
                </c:pt>
                <c:pt idx="466">
                  <c:v>150.30261783912681</c:v>
                </c:pt>
                <c:pt idx="467">
                  <c:v>148.11285956973688</c:v>
                </c:pt>
                <c:pt idx="468">
                  <c:v>146.4883342771204</c:v>
                </c:pt>
                <c:pt idx="469">
                  <c:v>146.07272179419863</c:v>
                </c:pt>
                <c:pt idx="470">
                  <c:v>142.36441941533758</c:v>
                </c:pt>
                <c:pt idx="471">
                  <c:v>140.59442975369799</c:v>
                </c:pt>
                <c:pt idx="472">
                  <c:v>143.26577898767189</c:v>
                </c:pt>
                <c:pt idx="473">
                  <c:v>142.62521624837001</c:v>
                </c:pt>
                <c:pt idx="474">
                  <c:v>142.14830092421818</c:v>
                </c:pt>
                <c:pt idx="475">
                  <c:v>141.35344205063262</c:v>
                </c:pt>
                <c:pt idx="476">
                  <c:v>143.63775215988582</c:v>
                </c:pt>
                <c:pt idx="477">
                  <c:v>142.60599417103495</c:v>
                </c:pt>
                <c:pt idx="478">
                  <c:v>139.41512933340985</c:v>
                </c:pt>
                <c:pt idx="479">
                  <c:v>139.93776203068259</c:v>
                </c:pt>
                <c:pt idx="480">
                  <c:v>142.60807223344955</c:v>
                </c:pt>
                <c:pt idx="481">
                  <c:v>142.05582714676837</c:v>
                </c:pt>
                <c:pt idx="482">
                  <c:v>143.05537516819319</c:v>
                </c:pt>
                <c:pt idx="483">
                  <c:v>143.32915989131735</c:v>
                </c:pt>
                <c:pt idx="484">
                  <c:v>143.32915989131735</c:v>
                </c:pt>
                <c:pt idx="485">
                  <c:v>143.32915989131735</c:v>
                </c:pt>
                <c:pt idx="486">
                  <c:v>145.15577675375479</c:v>
                </c:pt>
                <c:pt idx="487">
                  <c:v>143.86374144747484</c:v>
                </c:pt>
                <c:pt idx="488">
                  <c:v>143.23772514507473</c:v>
                </c:pt>
                <c:pt idx="489">
                  <c:v>143.2543496443916</c:v>
                </c:pt>
                <c:pt idx="490">
                  <c:v>144.55781429395202</c:v>
                </c:pt>
                <c:pt idx="491">
                  <c:v>143.49748294690062</c:v>
                </c:pt>
                <c:pt idx="492">
                  <c:v>142.82263217775747</c:v>
                </c:pt>
                <c:pt idx="493">
                  <c:v>142.91146934598214</c:v>
                </c:pt>
                <c:pt idx="494">
                  <c:v>144.11674554645217</c:v>
                </c:pt>
                <c:pt idx="495">
                  <c:v>144.02011564417336</c:v>
                </c:pt>
                <c:pt idx="496">
                  <c:v>144.57028266843994</c:v>
                </c:pt>
                <c:pt idx="497">
                  <c:v>143.83828518289567</c:v>
                </c:pt>
                <c:pt idx="498">
                  <c:v>144.9599193711783</c:v>
                </c:pt>
                <c:pt idx="499">
                  <c:v>147.26033446414527</c:v>
                </c:pt>
                <c:pt idx="500">
                  <c:v>147.51853371915993</c:v>
                </c:pt>
                <c:pt idx="501">
                  <c:v>148.70043171746664</c:v>
                </c:pt>
                <c:pt idx="502">
                  <c:v>149.30410884890969</c:v>
                </c:pt>
                <c:pt idx="503">
                  <c:v>149.69114797363005</c:v>
                </c:pt>
                <c:pt idx="504">
                  <c:v>149.32592850426263</c:v>
                </c:pt>
                <c:pt idx="505">
                  <c:v>150.47405798833168</c:v>
                </c:pt>
                <c:pt idx="506">
                  <c:v>151.6621901738819</c:v>
                </c:pt>
                <c:pt idx="507">
                  <c:v>151.38372981032529</c:v>
                </c:pt>
                <c:pt idx="508">
                  <c:v>151.47516455656717</c:v>
                </c:pt>
                <c:pt idx="509">
                  <c:v>150.09740917568516</c:v>
                </c:pt>
                <c:pt idx="510">
                  <c:v>150.9535708905014</c:v>
                </c:pt>
                <c:pt idx="511">
                  <c:v>149.95090577545497</c:v>
                </c:pt>
                <c:pt idx="512">
                  <c:v>150.0553284117893</c:v>
                </c:pt>
                <c:pt idx="513">
                  <c:v>150.98578085792852</c:v>
                </c:pt>
                <c:pt idx="514">
                  <c:v>152.17339352787428</c:v>
                </c:pt>
                <c:pt idx="515">
                  <c:v>152.39418765942668</c:v>
                </c:pt>
                <c:pt idx="516">
                  <c:v>150.00805249185615</c:v>
                </c:pt>
                <c:pt idx="517">
                  <c:v>152.89448118574242</c:v>
                </c:pt>
                <c:pt idx="518">
                  <c:v>152.89448118574242</c:v>
                </c:pt>
                <c:pt idx="519">
                  <c:v>154.21197275660145</c:v>
                </c:pt>
                <c:pt idx="520">
                  <c:v>154.58238738200575</c:v>
                </c:pt>
                <c:pt idx="521">
                  <c:v>155.23645752700185</c:v>
                </c:pt>
                <c:pt idx="522">
                  <c:v>153.94234415830681</c:v>
                </c:pt>
                <c:pt idx="523">
                  <c:v>154.39847885831296</c:v>
                </c:pt>
                <c:pt idx="524">
                  <c:v>154.66862697221146</c:v>
                </c:pt>
                <c:pt idx="525">
                  <c:v>154.37925678097739</c:v>
                </c:pt>
                <c:pt idx="526">
                  <c:v>156.88020489695407</c:v>
                </c:pt>
                <c:pt idx="527">
                  <c:v>156.73474052793176</c:v>
                </c:pt>
                <c:pt idx="528">
                  <c:v>156.22821281437189</c:v>
                </c:pt>
                <c:pt idx="529">
                  <c:v>153.82493363188158</c:v>
                </c:pt>
                <c:pt idx="530">
                  <c:v>154.88682352574457</c:v>
                </c:pt>
                <c:pt idx="531">
                  <c:v>154.17404811753553</c:v>
                </c:pt>
                <c:pt idx="532">
                  <c:v>154.85149646469696</c:v>
                </c:pt>
                <c:pt idx="533">
                  <c:v>155.25671863554422</c:v>
                </c:pt>
                <c:pt idx="534">
                  <c:v>155.99079418350331</c:v>
                </c:pt>
                <c:pt idx="535">
                  <c:v>155.42244411310932</c:v>
                </c:pt>
                <c:pt idx="536">
                  <c:v>152.32405305293389</c:v>
                </c:pt>
                <c:pt idx="537">
                  <c:v>153.72518663598063</c:v>
                </c:pt>
                <c:pt idx="538">
                  <c:v>152.95682305818067</c:v>
                </c:pt>
                <c:pt idx="539">
                  <c:v>150.72082790006601</c:v>
                </c:pt>
                <c:pt idx="540">
                  <c:v>148.5975676279437</c:v>
                </c:pt>
                <c:pt idx="541">
                  <c:v>147.52424839080044</c:v>
                </c:pt>
                <c:pt idx="542">
                  <c:v>146.56106646163121</c:v>
                </c:pt>
                <c:pt idx="543">
                  <c:v>149.64543060050798</c:v>
                </c:pt>
                <c:pt idx="544">
                  <c:v>148.46041550857981</c:v>
                </c:pt>
                <c:pt idx="545">
                  <c:v>149.63763786645347</c:v>
                </c:pt>
                <c:pt idx="546">
                  <c:v>148.99291900232257</c:v>
                </c:pt>
                <c:pt idx="547">
                  <c:v>148.33261467008163</c:v>
                </c:pt>
                <c:pt idx="548">
                  <c:v>147.21461709102402</c:v>
                </c:pt>
                <c:pt idx="549">
                  <c:v>147.76842072451635</c:v>
                </c:pt>
                <c:pt idx="550">
                  <c:v>144.14168229542736</c:v>
                </c:pt>
                <c:pt idx="551">
                  <c:v>143.04914098094937</c:v>
                </c:pt>
                <c:pt idx="552">
                  <c:v>140.33155485825017</c:v>
                </c:pt>
                <c:pt idx="553">
                  <c:v>141.50929673172735</c:v>
                </c:pt>
                <c:pt idx="554">
                  <c:v>137.70332541937856</c:v>
                </c:pt>
                <c:pt idx="555">
                  <c:v>140.0624457755589</c:v>
                </c:pt>
                <c:pt idx="556">
                  <c:v>142.33168993230711</c:v>
                </c:pt>
                <c:pt idx="557">
                  <c:v>141.07134507784943</c:v>
                </c:pt>
                <c:pt idx="558">
                  <c:v>141.7015175050783</c:v>
                </c:pt>
                <c:pt idx="559">
                  <c:v>145.12512533313941</c:v>
                </c:pt>
                <c:pt idx="560">
                  <c:v>145.80257368030053</c:v>
                </c:pt>
                <c:pt idx="561">
                  <c:v>142.96445993755424</c:v>
                </c:pt>
                <c:pt idx="562">
                  <c:v>142.69067521442992</c:v>
                </c:pt>
                <c:pt idx="563">
                  <c:v>142.6485944505344</c:v>
                </c:pt>
                <c:pt idx="564">
                  <c:v>144.40351815966793</c:v>
                </c:pt>
                <c:pt idx="565">
                  <c:v>145.27162873336843</c:v>
                </c:pt>
                <c:pt idx="566">
                  <c:v>146.40313371812118</c:v>
                </c:pt>
                <c:pt idx="567">
                  <c:v>146.41040693657234</c:v>
                </c:pt>
                <c:pt idx="568">
                  <c:v>147.9029752658617</c:v>
                </c:pt>
                <c:pt idx="569">
                  <c:v>147.74764010037038</c:v>
                </c:pt>
                <c:pt idx="570">
                  <c:v>147.19955113851776</c:v>
                </c:pt>
                <c:pt idx="571">
                  <c:v>149.91350065199177</c:v>
                </c:pt>
                <c:pt idx="572">
                  <c:v>149.22046683672144</c:v>
                </c:pt>
                <c:pt idx="573">
                  <c:v>149.15552738626539</c:v>
                </c:pt>
                <c:pt idx="574">
                  <c:v>147.93778281130676</c:v>
                </c:pt>
                <c:pt idx="575">
                  <c:v>148.14714759957818</c:v>
                </c:pt>
                <c:pt idx="576">
                  <c:v>149.10045873227799</c:v>
                </c:pt>
                <c:pt idx="577">
                  <c:v>146.5215832757537</c:v>
                </c:pt>
                <c:pt idx="578">
                  <c:v>147.76010847485767</c:v>
                </c:pt>
                <c:pt idx="579">
                  <c:v>147.75127670959597</c:v>
                </c:pt>
                <c:pt idx="580">
                  <c:v>148.99811415835876</c:v>
                </c:pt>
                <c:pt idx="581">
                  <c:v>148.63497275140628</c:v>
                </c:pt>
                <c:pt idx="582">
                  <c:v>150.51146311179457</c:v>
                </c:pt>
                <c:pt idx="583">
                  <c:v>151.55153335030448</c:v>
                </c:pt>
                <c:pt idx="584">
                  <c:v>151.97493856728019</c:v>
                </c:pt>
                <c:pt idx="585">
                  <c:v>152.15053484131397</c:v>
                </c:pt>
                <c:pt idx="586">
                  <c:v>153.40308696171678</c:v>
                </c:pt>
                <c:pt idx="587">
                  <c:v>152.92201551273638</c:v>
                </c:pt>
                <c:pt idx="588">
                  <c:v>153.65816912310962</c:v>
                </c:pt>
                <c:pt idx="589">
                  <c:v>153.01916493061833</c:v>
                </c:pt>
                <c:pt idx="590">
                  <c:v>153.18489040818341</c:v>
                </c:pt>
                <c:pt idx="591">
                  <c:v>152.01494126876071</c:v>
                </c:pt>
                <c:pt idx="592">
                  <c:v>153.55166842436083</c:v>
                </c:pt>
                <c:pt idx="593">
                  <c:v>154.47640619886019</c:v>
                </c:pt>
                <c:pt idx="594">
                  <c:v>154.13976008769424</c:v>
                </c:pt>
                <c:pt idx="595">
                  <c:v>154.78343992061804</c:v>
                </c:pt>
                <c:pt idx="596">
                  <c:v>155.09514928280873</c:v>
                </c:pt>
                <c:pt idx="597">
                  <c:v>155.7325949284884</c:v>
                </c:pt>
                <c:pt idx="598">
                  <c:v>155.21567690285548</c:v>
                </c:pt>
                <c:pt idx="599">
                  <c:v>156.62200564193947</c:v>
                </c:pt>
                <c:pt idx="600">
                  <c:v>155.95183051323011</c:v>
                </c:pt>
                <c:pt idx="601">
                  <c:v>156.20587364341478</c:v>
                </c:pt>
                <c:pt idx="602">
                  <c:v>155.59804038714347</c:v>
                </c:pt>
                <c:pt idx="603">
                  <c:v>155.59804038714347</c:v>
                </c:pt>
                <c:pt idx="604">
                  <c:v>155.03852208201081</c:v>
                </c:pt>
                <c:pt idx="605">
                  <c:v>153.21865892242076</c:v>
                </c:pt>
                <c:pt idx="606">
                  <c:v>152.06429525110741</c:v>
                </c:pt>
                <c:pt idx="607">
                  <c:v>152.73602892662882</c:v>
                </c:pt>
                <c:pt idx="608">
                  <c:v>152.40042184667064</c:v>
                </c:pt>
                <c:pt idx="609">
                  <c:v>151.87311350896425</c:v>
                </c:pt>
                <c:pt idx="610">
                  <c:v>151.66582678310738</c:v>
                </c:pt>
                <c:pt idx="611">
                  <c:v>153.0892995371116</c:v>
                </c:pt>
                <c:pt idx="612">
                  <c:v>152.55471798095488</c:v>
                </c:pt>
                <c:pt idx="613">
                  <c:v>152.0097461127248</c:v>
                </c:pt>
                <c:pt idx="614">
                  <c:v>151.84661821317798</c:v>
                </c:pt>
                <c:pt idx="615">
                  <c:v>152.03883898652941</c:v>
                </c:pt>
                <c:pt idx="616">
                  <c:v>152.00351192548058</c:v>
                </c:pt>
                <c:pt idx="617">
                  <c:v>152.67212850738002</c:v>
                </c:pt>
                <c:pt idx="618">
                  <c:v>153.62388109326821</c:v>
                </c:pt>
                <c:pt idx="619">
                  <c:v>154.96267280387758</c:v>
                </c:pt>
                <c:pt idx="620">
                  <c:v>155.16164728007607</c:v>
                </c:pt>
                <c:pt idx="621">
                  <c:v>155.9876770898814</c:v>
                </c:pt>
                <c:pt idx="622">
                  <c:v>157.65116605277271</c:v>
                </c:pt>
                <c:pt idx="623">
                  <c:v>157.72961290892374</c:v>
                </c:pt>
                <c:pt idx="624">
                  <c:v>159.54480042808078</c:v>
                </c:pt>
                <c:pt idx="625">
                  <c:v>159.34115031144961</c:v>
                </c:pt>
                <c:pt idx="626">
                  <c:v>159.82222176043103</c:v>
                </c:pt>
                <c:pt idx="627">
                  <c:v>160.06171845371424</c:v>
                </c:pt>
                <c:pt idx="628">
                  <c:v>160.81034043857539</c:v>
                </c:pt>
                <c:pt idx="629">
                  <c:v>160.84722604643497</c:v>
                </c:pt>
                <c:pt idx="630">
                  <c:v>160.17341430849876</c:v>
                </c:pt>
                <c:pt idx="631">
                  <c:v>160.66955170998497</c:v>
                </c:pt>
                <c:pt idx="632">
                  <c:v>164.63397528144696</c:v>
                </c:pt>
                <c:pt idx="633">
                  <c:v>164.28953643622688</c:v>
                </c:pt>
                <c:pt idx="634">
                  <c:v>165.72911417394391</c:v>
                </c:pt>
                <c:pt idx="635">
                  <c:v>164.51240863019353</c:v>
                </c:pt>
                <c:pt idx="636">
                  <c:v>163.82093336173398</c:v>
                </c:pt>
                <c:pt idx="637">
                  <c:v>164.34408557461018</c:v>
                </c:pt>
                <c:pt idx="638">
                  <c:v>163.61416615148036</c:v>
                </c:pt>
                <c:pt idx="639">
                  <c:v>166.35720853875847</c:v>
                </c:pt>
                <c:pt idx="640">
                  <c:v>165.98627439775154</c:v>
                </c:pt>
                <c:pt idx="641">
                  <c:v>166.46682633112886</c:v>
                </c:pt>
                <c:pt idx="642">
                  <c:v>165.27194044273153</c:v>
                </c:pt>
                <c:pt idx="643">
                  <c:v>165.84444663795512</c:v>
                </c:pt>
                <c:pt idx="644">
                  <c:v>165.16180313475675</c:v>
                </c:pt>
                <c:pt idx="645">
                  <c:v>164.35031976185405</c:v>
                </c:pt>
                <c:pt idx="646">
                  <c:v>164.87191342792013</c:v>
                </c:pt>
                <c:pt idx="647">
                  <c:v>165.31402120662696</c:v>
                </c:pt>
                <c:pt idx="648">
                  <c:v>164.29732917028167</c:v>
                </c:pt>
                <c:pt idx="649">
                  <c:v>162.31641617355984</c:v>
                </c:pt>
                <c:pt idx="650">
                  <c:v>165.83873196631461</c:v>
                </c:pt>
                <c:pt idx="651">
                  <c:v>166.51929740709764</c:v>
                </c:pt>
                <c:pt idx="652">
                  <c:v>167.54222363068681</c:v>
                </c:pt>
                <c:pt idx="653">
                  <c:v>168.33916056668758</c:v>
                </c:pt>
                <c:pt idx="654">
                  <c:v>168.33916056668758</c:v>
                </c:pt>
                <c:pt idx="655">
                  <c:v>171.46092982902744</c:v>
                </c:pt>
                <c:pt idx="656">
                  <c:v>172.1472099414506</c:v>
                </c:pt>
                <c:pt idx="657">
                  <c:v>170.88115041535281</c:v>
                </c:pt>
                <c:pt idx="658">
                  <c:v>171.09674939086796</c:v>
                </c:pt>
                <c:pt idx="659">
                  <c:v>168.94647430735583</c:v>
                </c:pt>
                <c:pt idx="660">
                  <c:v>168.1568105898061</c:v>
                </c:pt>
                <c:pt idx="661">
                  <c:v>166.8736070487877</c:v>
                </c:pt>
                <c:pt idx="662">
                  <c:v>166.8736070487877</c:v>
                </c:pt>
                <c:pt idx="663">
                  <c:v>167.03569591712682</c:v>
                </c:pt>
                <c:pt idx="664">
                  <c:v>166.10836056460957</c:v>
                </c:pt>
                <c:pt idx="665">
                  <c:v>165.77327300025425</c:v>
                </c:pt>
                <c:pt idx="666">
                  <c:v>162.41616316946048</c:v>
                </c:pt>
                <c:pt idx="667">
                  <c:v>162.97256438097122</c:v>
                </c:pt>
                <c:pt idx="668">
                  <c:v>164.12692805228468</c:v>
                </c:pt>
                <c:pt idx="669">
                  <c:v>164.06718375786417</c:v>
                </c:pt>
                <c:pt idx="670">
                  <c:v>165.30674798817614</c:v>
                </c:pt>
                <c:pt idx="671">
                  <c:v>165.32648958111488</c:v>
                </c:pt>
                <c:pt idx="672">
                  <c:v>165.04543163953929</c:v>
                </c:pt>
                <c:pt idx="673">
                  <c:v>163.50195078109172</c:v>
                </c:pt>
                <c:pt idx="674">
                  <c:v>163.52636801446366</c:v>
                </c:pt>
                <c:pt idx="675">
                  <c:v>163.80378934681306</c:v>
                </c:pt>
                <c:pt idx="676">
                  <c:v>162.76216056149238</c:v>
                </c:pt>
                <c:pt idx="677">
                  <c:v>163.12010681240858</c:v>
                </c:pt>
                <c:pt idx="678">
                  <c:v>163.35181077163685</c:v>
                </c:pt>
                <c:pt idx="679">
                  <c:v>163.01256708245234</c:v>
                </c:pt>
                <c:pt idx="680">
                  <c:v>163.32531547585037</c:v>
                </c:pt>
                <c:pt idx="681">
                  <c:v>164.13368175513122</c:v>
                </c:pt>
                <c:pt idx="682">
                  <c:v>165.39818273441838</c:v>
                </c:pt>
                <c:pt idx="683">
                  <c:v>166.65593001085782</c:v>
                </c:pt>
                <c:pt idx="684">
                  <c:v>166.89230961051976</c:v>
                </c:pt>
                <c:pt idx="685">
                  <c:v>165.72755562713292</c:v>
                </c:pt>
                <c:pt idx="686">
                  <c:v>168.10330048263037</c:v>
                </c:pt>
                <c:pt idx="687">
                  <c:v>168.85763713913161</c:v>
                </c:pt>
                <c:pt idx="688">
                  <c:v>169.06336531817735</c:v>
                </c:pt>
                <c:pt idx="689">
                  <c:v>170.38553252946954</c:v>
                </c:pt>
                <c:pt idx="690">
                  <c:v>169.43222139676996</c:v>
                </c:pt>
                <c:pt idx="691">
                  <c:v>167.76561534025672</c:v>
                </c:pt>
                <c:pt idx="692">
                  <c:v>168.40046340791847</c:v>
                </c:pt>
                <c:pt idx="693">
                  <c:v>168.57969629117738</c:v>
                </c:pt>
                <c:pt idx="694">
                  <c:v>169.14752684596883</c:v>
                </c:pt>
                <c:pt idx="695">
                  <c:v>168.63268688275085</c:v>
                </c:pt>
                <c:pt idx="696">
                  <c:v>168.25188194527456</c:v>
                </c:pt>
                <c:pt idx="697">
                  <c:v>168.82075153127218</c:v>
                </c:pt>
                <c:pt idx="698">
                  <c:v>168.42488064129006</c:v>
                </c:pt>
                <c:pt idx="699">
                  <c:v>166.52968771917034</c:v>
                </c:pt>
                <c:pt idx="700">
                  <c:v>165.44493913874695</c:v>
                </c:pt>
                <c:pt idx="701">
                  <c:v>165.50520294877057</c:v>
                </c:pt>
                <c:pt idx="702">
                  <c:v>165.2657062554874</c:v>
                </c:pt>
                <c:pt idx="703">
                  <c:v>167.32454659275697</c:v>
                </c:pt>
                <c:pt idx="704">
                  <c:v>167.27519261041002</c:v>
                </c:pt>
                <c:pt idx="705">
                  <c:v>167.78743499561043</c:v>
                </c:pt>
                <c:pt idx="706">
                  <c:v>165.19141552416497</c:v>
                </c:pt>
                <c:pt idx="707">
                  <c:v>165.45221235719876</c:v>
                </c:pt>
                <c:pt idx="708">
                  <c:v>166.82269451963032</c:v>
                </c:pt>
                <c:pt idx="709">
                  <c:v>166.82269451963032</c:v>
                </c:pt>
                <c:pt idx="710">
                  <c:v>166.82269451963032</c:v>
                </c:pt>
                <c:pt idx="711">
                  <c:v>165.83873196631461</c:v>
                </c:pt>
                <c:pt idx="712">
                  <c:v>165.48442232462492</c:v>
                </c:pt>
                <c:pt idx="713">
                  <c:v>163.67650802391813</c:v>
                </c:pt>
                <c:pt idx="714">
                  <c:v>161.22595292149595</c:v>
                </c:pt>
                <c:pt idx="715">
                  <c:v>159.86897816475917</c:v>
                </c:pt>
                <c:pt idx="716">
                  <c:v>161.27946302867167</c:v>
                </c:pt>
                <c:pt idx="717">
                  <c:v>160.04509395439692</c:v>
                </c:pt>
                <c:pt idx="718">
                  <c:v>160.77553289313013</c:v>
                </c:pt>
                <c:pt idx="719">
                  <c:v>160.15782884038964</c:v>
                </c:pt>
                <c:pt idx="720">
                  <c:v>160.37031072228257</c:v>
                </c:pt>
                <c:pt idx="721">
                  <c:v>156.84799492952772</c:v>
                </c:pt>
                <c:pt idx="722">
                  <c:v>155.95079148202248</c:v>
                </c:pt>
                <c:pt idx="723">
                  <c:v>154.45614509031779</c:v>
                </c:pt>
                <c:pt idx="724">
                  <c:v>157.16178235413301</c:v>
                </c:pt>
                <c:pt idx="725">
                  <c:v>156.40069199478398</c:v>
                </c:pt>
                <c:pt idx="726">
                  <c:v>159.36660657602854</c:v>
                </c:pt>
                <c:pt idx="727">
                  <c:v>157.28386852099098</c:v>
                </c:pt>
                <c:pt idx="728">
                  <c:v>157.79507187498376</c:v>
                </c:pt>
                <c:pt idx="729">
                  <c:v>159.03983126133153</c:v>
                </c:pt>
                <c:pt idx="730">
                  <c:v>159.31049889083451</c:v>
                </c:pt>
                <c:pt idx="731">
                  <c:v>161.24933112366</c:v>
                </c:pt>
                <c:pt idx="732">
                  <c:v>160.68098105326601</c:v>
                </c:pt>
                <c:pt idx="733">
                  <c:v>159.77390680929102</c:v>
                </c:pt>
                <c:pt idx="734">
                  <c:v>158.11405445562556</c:v>
                </c:pt>
                <c:pt idx="735">
                  <c:v>157.45790624821464</c:v>
                </c:pt>
                <c:pt idx="736">
                  <c:v>153.05345296045968</c:v>
                </c:pt>
                <c:pt idx="737">
                  <c:v>154.34808584475832</c:v>
                </c:pt>
                <c:pt idx="738">
                  <c:v>152.88720796729203</c:v>
                </c:pt>
                <c:pt idx="739">
                  <c:v>152.51835188869944</c:v>
                </c:pt>
                <c:pt idx="740">
                  <c:v>154.99799986492604</c:v>
                </c:pt>
                <c:pt idx="741">
                  <c:v>155.99754788635084</c:v>
                </c:pt>
                <c:pt idx="742">
                  <c:v>157.00748621984852</c:v>
                </c:pt>
                <c:pt idx="743">
                  <c:v>158.09015673785734</c:v>
                </c:pt>
                <c:pt idx="744">
                  <c:v>159.5349296316115</c:v>
                </c:pt>
                <c:pt idx="745">
                  <c:v>158.83566162909673</c:v>
                </c:pt>
                <c:pt idx="746">
                  <c:v>158.81332245814005</c:v>
                </c:pt>
                <c:pt idx="747">
                  <c:v>160.80670382934952</c:v>
                </c:pt>
                <c:pt idx="748">
                  <c:v>161.35375375999419</c:v>
                </c:pt>
                <c:pt idx="749">
                  <c:v>162.11328557253185</c:v>
                </c:pt>
                <c:pt idx="750">
                  <c:v>163.16010951388927</c:v>
                </c:pt>
                <c:pt idx="751">
                  <c:v>163.47857257892738</c:v>
                </c:pt>
                <c:pt idx="752">
                  <c:v>164.70359037233678</c:v>
                </c:pt>
                <c:pt idx="753">
                  <c:v>164.77216643201879</c:v>
                </c:pt>
                <c:pt idx="754">
                  <c:v>165.58572786733683</c:v>
                </c:pt>
                <c:pt idx="755">
                  <c:v>164.18978944032585</c:v>
                </c:pt>
                <c:pt idx="756">
                  <c:v>163.02399642573266</c:v>
                </c:pt>
                <c:pt idx="757">
                  <c:v>164.79450560297548</c:v>
                </c:pt>
                <c:pt idx="758">
                  <c:v>164.11082306857057</c:v>
                </c:pt>
                <c:pt idx="759">
                  <c:v>163.81885529931824</c:v>
                </c:pt>
                <c:pt idx="760">
                  <c:v>163.35544738086264</c:v>
                </c:pt>
                <c:pt idx="761">
                  <c:v>162.36784821832154</c:v>
                </c:pt>
                <c:pt idx="762">
                  <c:v>164.4682498038834</c:v>
                </c:pt>
                <c:pt idx="763">
                  <c:v>165.97120844524599</c:v>
                </c:pt>
                <c:pt idx="764">
                  <c:v>165.60702800708651</c:v>
                </c:pt>
                <c:pt idx="765">
                  <c:v>164.78151771288461</c:v>
                </c:pt>
                <c:pt idx="766">
                  <c:v>165.34519214284595</c:v>
                </c:pt>
                <c:pt idx="767">
                  <c:v>165.4652002472898</c:v>
                </c:pt>
                <c:pt idx="768">
                  <c:v>164.82827411721374</c:v>
                </c:pt>
                <c:pt idx="769">
                  <c:v>165.19868874261641</c:v>
                </c:pt>
                <c:pt idx="770">
                  <c:v>163.83288222061751</c:v>
                </c:pt>
                <c:pt idx="771">
                  <c:v>161.60156270293578</c:v>
                </c:pt>
                <c:pt idx="772">
                  <c:v>161.56156000145458</c:v>
                </c:pt>
                <c:pt idx="773">
                  <c:v>161.02490038288337</c:v>
                </c:pt>
                <c:pt idx="774">
                  <c:v>162.96892777174563</c:v>
                </c:pt>
                <c:pt idx="775">
                  <c:v>163.97263191800016</c:v>
                </c:pt>
                <c:pt idx="776">
                  <c:v>165.05945856083778</c:v>
                </c:pt>
                <c:pt idx="777">
                  <c:v>162.63176214497571</c:v>
                </c:pt>
                <c:pt idx="778">
                  <c:v>164.35811249590881</c:v>
                </c:pt>
                <c:pt idx="779">
                  <c:v>162.94503005397769</c:v>
                </c:pt>
                <c:pt idx="780">
                  <c:v>162.94503005397769</c:v>
                </c:pt>
                <c:pt idx="781">
                  <c:v>163.19076093450437</c:v>
                </c:pt>
                <c:pt idx="782">
                  <c:v>164.62462400058178</c:v>
                </c:pt>
                <c:pt idx="783">
                  <c:v>164.61059707928328</c:v>
                </c:pt>
                <c:pt idx="784">
                  <c:v>161.59428948448499</c:v>
                </c:pt>
                <c:pt idx="785">
                  <c:v>161.72988305703763</c:v>
                </c:pt>
                <c:pt idx="786">
                  <c:v>162.01873373266758</c:v>
                </c:pt>
                <c:pt idx="787">
                  <c:v>163.42246489373352</c:v>
                </c:pt>
                <c:pt idx="788">
                  <c:v>161.76313205567129</c:v>
                </c:pt>
                <c:pt idx="789">
                  <c:v>161.87846451968184</c:v>
                </c:pt>
                <c:pt idx="790">
                  <c:v>161.20465278174558</c:v>
                </c:pt>
                <c:pt idx="791">
                  <c:v>160.92359484017098</c:v>
                </c:pt>
                <c:pt idx="792">
                  <c:v>159.9250858499536</c:v>
                </c:pt>
                <c:pt idx="793">
                  <c:v>158.92190121930321</c:v>
                </c:pt>
                <c:pt idx="794">
                  <c:v>158.83618114470065</c:v>
                </c:pt>
                <c:pt idx="795">
                  <c:v>158.70266563456158</c:v>
                </c:pt>
                <c:pt idx="796">
                  <c:v>156.90046600549695</c:v>
                </c:pt>
                <c:pt idx="797">
                  <c:v>156.12898533407454</c:v>
                </c:pt>
                <c:pt idx="798">
                  <c:v>156.56122231631227</c:v>
                </c:pt>
                <c:pt idx="799">
                  <c:v>158.63460909048405</c:v>
                </c:pt>
                <c:pt idx="800">
                  <c:v>158.07976642578458</c:v>
                </c:pt>
                <c:pt idx="801">
                  <c:v>158.1779548748743</c:v>
                </c:pt>
                <c:pt idx="802">
                  <c:v>159.327642905755</c:v>
                </c:pt>
                <c:pt idx="803">
                  <c:v>158.36290242977449</c:v>
                </c:pt>
                <c:pt idx="804">
                  <c:v>158.49330084629122</c:v>
                </c:pt>
                <c:pt idx="805">
                  <c:v>159.99729851886104</c:v>
                </c:pt>
                <c:pt idx="806">
                  <c:v>162.11172702572122</c:v>
                </c:pt>
                <c:pt idx="807">
                  <c:v>163.07646750170142</c:v>
                </c:pt>
                <c:pt idx="808">
                  <c:v>162.59227895909888</c:v>
                </c:pt>
                <c:pt idx="809">
                  <c:v>161.81404458482911</c:v>
                </c:pt>
                <c:pt idx="810">
                  <c:v>162.39382399850379</c:v>
                </c:pt>
                <c:pt idx="811">
                  <c:v>163.71391314738108</c:v>
                </c:pt>
                <c:pt idx="812">
                  <c:v>161.95223573540062</c:v>
                </c:pt>
                <c:pt idx="813">
                  <c:v>159.77442632489468</c:v>
                </c:pt>
                <c:pt idx="814">
                  <c:v>160.44823806283054</c:v>
                </c:pt>
                <c:pt idx="815">
                  <c:v>160.46278449973238</c:v>
                </c:pt>
                <c:pt idx="816">
                  <c:v>160.23108054050402</c:v>
                </c:pt>
                <c:pt idx="817">
                  <c:v>159.95625678617259</c:v>
                </c:pt>
                <c:pt idx="818">
                  <c:v>160.8482650776416</c:v>
                </c:pt>
                <c:pt idx="819">
                  <c:v>162.4281120283448</c:v>
                </c:pt>
                <c:pt idx="820">
                  <c:v>163.05049172151857</c:v>
                </c:pt>
                <c:pt idx="821">
                  <c:v>165.35921906414458</c:v>
                </c:pt>
                <c:pt idx="822">
                  <c:v>164.76697127598212</c:v>
                </c:pt>
                <c:pt idx="823">
                  <c:v>165.54728371266634</c:v>
                </c:pt>
                <c:pt idx="824">
                  <c:v>165.90938608841148</c:v>
                </c:pt>
                <c:pt idx="825">
                  <c:v>165.7176848306639</c:v>
                </c:pt>
                <c:pt idx="826">
                  <c:v>165.68703341004849</c:v>
                </c:pt>
                <c:pt idx="827">
                  <c:v>167.03829349514513</c:v>
                </c:pt>
                <c:pt idx="828">
                  <c:v>165.05478292040502</c:v>
                </c:pt>
                <c:pt idx="829">
                  <c:v>162.62604747333623</c:v>
                </c:pt>
                <c:pt idx="830">
                  <c:v>161.41401757001773</c:v>
                </c:pt>
                <c:pt idx="831">
                  <c:v>155.58349395024084</c:v>
                </c:pt>
                <c:pt idx="832">
                  <c:v>149.828300092994</c:v>
                </c:pt>
                <c:pt idx="833">
                  <c:v>149.828300092994</c:v>
                </c:pt>
                <c:pt idx="834">
                  <c:v>146.56002743042436</c:v>
                </c:pt>
                <c:pt idx="835">
                  <c:v>145.26799212414298</c:v>
                </c:pt>
                <c:pt idx="836">
                  <c:v>148.0925984611948</c:v>
                </c:pt>
                <c:pt idx="837">
                  <c:v>149.32956511348812</c:v>
                </c:pt>
                <c:pt idx="838">
                  <c:v>147.16474359307378</c:v>
                </c:pt>
                <c:pt idx="839">
                  <c:v>146.94654703954035</c:v>
                </c:pt>
                <c:pt idx="840">
                  <c:v>146.7610799690369</c:v>
                </c:pt>
                <c:pt idx="841">
                  <c:v>142.01634396089088</c:v>
                </c:pt>
                <c:pt idx="842">
                  <c:v>141.92179212102636</c:v>
                </c:pt>
                <c:pt idx="843">
                  <c:v>143.65385714359934</c:v>
                </c:pt>
                <c:pt idx="844">
                  <c:v>141.40227651737564</c:v>
                </c:pt>
                <c:pt idx="845">
                  <c:v>143.68450856421472</c:v>
                </c:pt>
                <c:pt idx="846">
                  <c:v>142.77223916420328</c:v>
                </c:pt>
                <c:pt idx="847">
                  <c:v>145.0430418677625</c:v>
                </c:pt>
                <c:pt idx="848">
                  <c:v>145.0430418677625</c:v>
                </c:pt>
                <c:pt idx="849">
                  <c:v>149.89375905905337</c:v>
                </c:pt>
                <c:pt idx="850">
                  <c:v>148.95447484765236</c:v>
                </c:pt>
                <c:pt idx="851">
                  <c:v>147.70296175845638</c:v>
                </c:pt>
                <c:pt idx="852">
                  <c:v>144.07050865772754</c:v>
                </c:pt>
                <c:pt idx="853">
                  <c:v>144.17025565362852</c:v>
                </c:pt>
                <c:pt idx="854">
                  <c:v>147.13357265685414</c:v>
                </c:pt>
                <c:pt idx="855">
                  <c:v>148.42041280709921</c:v>
                </c:pt>
                <c:pt idx="856">
                  <c:v>146.78341913999387</c:v>
                </c:pt>
                <c:pt idx="857">
                  <c:v>142.53326198652377</c:v>
                </c:pt>
                <c:pt idx="858">
                  <c:v>141.79503031373579</c:v>
                </c:pt>
                <c:pt idx="859">
                  <c:v>142.31350688617931</c:v>
                </c:pt>
                <c:pt idx="860">
                  <c:v>143.69541839189139</c:v>
                </c:pt>
                <c:pt idx="861">
                  <c:v>144.89497992072194</c:v>
                </c:pt>
                <c:pt idx="862">
                  <c:v>143.24240078550758</c:v>
                </c:pt>
                <c:pt idx="863">
                  <c:v>144.468977125728</c:v>
                </c:pt>
                <c:pt idx="864">
                  <c:v>145.03784671172627</c:v>
                </c:pt>
                <c:pt idx="865">
                  <c:v>141.18667754185995</c:v>
                </c:pt>
                <c:pt idx="866">
                  <c:v>140.20687111337392</c:v>
                </c:pt>
                <c:pt idx="867">
                  <c:v>137.89554619273022</c:v>
                </c:pt>
                <c:pt idx="868">
                  <c:v>141.61527791487188</c:v>
                </c:pt>
                <c:pt idx="869">
                  <c:v>140.32999631143988</c:v>
                </c:pt>
                <c:pt idx="870">
                  <c:v>140.69157917158032</c:v>
                </c:pt>
                <c:pt idx="871">
                  <c:v>138.97873622634225</c:v>
                </c:pt>
                <c:pt idx="872">
                  <c:v>136.18582034111401</c:v>
                </c:pt>
                <c:pt idx="873">
                  <c:v>131.49043831531552</c:v>
                </c:pt>
                <c:pt idx="874">
                  <c:v>131.3704302108714</c:v>
                </c:pt>
                <c:pt idx="875">
                  <c:v>135.23614581764014</c:v>
                </c:pt>
                <c:pt idx="876">
                  <c:v>137.16770483201464</c:v>
                </c:pt>
                <c:pt idx="877">
                  <c:v>138.62234852223835</c:v>
                </c:pt>
                <c:pt idx="878">
                  <c:v>139.90814964127492</c:v>
                </c:pt>
                <c:pt idx="879">
                  <c:v>142.23038438959514</c:v>
                </c:pt>
                <c:pt idx="880">
                  <c:v>142.034007491415</c:v>
                </c:pt>
                <c:pt idx="881">
                  <c:v>142.56391340713921</c:v>
                </c:pt>
                <c:pt idx="882">
                  <c:v>144.3718277078452</c:v>
                </c:pt>
                <c:pt idx="883">
                  <c:v>141.55189701122706</c:v>
                </c:pt>
                <c:pt idx="884">
                  <c:v>141.31915402079071</c:v>
                </c:pt>
                <c:pt idx="885">
                  <c:v>139.95802313922533</c:v>
                </c:pt>
                <c:pt idx="886">
                  <c:v>140.91393184994311</c:v>
                </c:pt>
                <c:pt idx="887">
                  <c:v>143.43566059006551</c:v>
                </c:pt>
                <c:pt idx="888">
                  <c:v>143.90270511774818</c:v>
                </c:pt>
                <c:pt idx="889">
                  <c:v>143.90270511774818</c:v>
                </c:pt>
                <c:pt idx="890">
                  <c:v>147.93570474889182</c:v>
                </c:pt>
                <c:pt idx="891">
                  <c:v>150.95668798412387</c:v>
                </c:pt>
                <c:pt idx="892">
                  <c:v>148.36170754388621</c:v>
                </c:pt>
                <c:pt idx="893">
                  <c:v>144.91108490443511</c:v>
                </c:pt>
                <c:pt idx="894">
                  <c:v>147.26968574501083</c:v>
                </c:pt>
                <c:pt idx="895">
                  <c:v>145.98596268838941</c:v>
                </c:pt>
                <c:pt idx="896">
                  <c:v>147.97051229433617</c:v>
                </c:pt>
                <c:pt idx="897">
                  <c:v>147.97051229433617</c:v>
                </c:pt>
                <c:pt idx="898">
                  <c:v>148.9201868178115</c:v>
                </c:pt>
                <c:pt idx="899">
                  <c:v>148.51184755334125</c:v>
                </c:pt>
                <c:pt idx="900">
                  <c:v>144.78380358154016</c:v>
                </c:pt>
                <c:pt idx="901">
                  <c:v>144.99368788541597</c:v>
                </c:pt>
                <c:pt idx="902">
                  <c:v>147.04005984819756</c:v>
                </c:pt>
                <c:pt idx="903">
                  <c:v>146.06596809135118</c:v>
                </c:pt>
                <c:pt idx="904">
                  <c:v>145.85088863144006</c:v>
                </c:pt>
                <c:pt idx="905">
                  <c:v>144.33442258438234</c:v>
                </c:pt>
                <c:pt idx="906">
                  <c:v>141.84542332729006</c:v>
                </c:pt>
                <c:pt idx="907">
                  <c:v>140.1642708338745</c:v>
                </c:pt>
                <c:pt idx="908">
                  <c:v>141.16277982409198</c:v>
                </c:pt>
                <c:pt idx="909">
                  <c:v>139.0519879264574</c:v>
                </c:pt>
                <c:pt idx="910">
                  <c:v>137.35628899614002</c:v>
                </c:pt>
                <c:pt idx="911">
                  <c:v>139.97984279457768</c:v>
                </c:pt>
                <c:pt idx="912">
                  <c:v>139.65098941746749</c:v>
                </c:pt>
                <c:pt idx="913">
                  <c:v>140.39701382431022</c:v>
                </c:pt>
                <c:pt idx="914">
                  <c:v>144.55781429395202</c:v>
                </c:pt>
                <c:pt idx="915">
                  <c:v>141.73996165974779</c:v>
                </c:pt>
                <c:pt idx="916">
                  <c:v>139.98867455984038</c:v>
                </c:pt>
                <c:pt idx="917">
                  <c:v>140.35856966964002</c:v>
                </c:pt>
                <c:pt idx="918">
                  <c:v>139.52838373500546</c:v>
                </c:pt>
                <c:pt idx="919">
                  <c:v>138.8348304041312</c:v>
                </c:pt>
                <c:pt idx="920">
                  <c:v>136.90534945217124</c:v>
                </c:pt>
                <c:pt idx="921">
                  <c:v>138.15062835412263</c:v>
                </c:pt>
                <c:pt idx="922">
                  <c:v>136.01386067630483</c:v>
                </c:pt>
                <c:pt idx="923">
                  <c:v>135.82475699657638</c:v>
                </c:pt>
                <c:pt idx="924">
                  <c:v>138.88314535527121</c:v>
                </c:pt>
                <c:pt idx="925">
                  <c:v>138.44051806095999</c:v>
                </c:pt>
                <c:pt idx="926">
                  <c:v>139.04679277042078</c:v>
                </c:pt>
                <c:pt idx="927">
                  <c:v>138.89873082338059</c:v>
                </c:pt>
                <c:pt idx="928">
                  <c:v>138.51584782348968</c:v>
                </c:pt>
                <c:pt idx="929">
                  <c:v>138.85509151267425</c:v>
                </c:pt>
                <c:pt idx="930">
                  <c:v>137.48201177222404</c:v>
                </c:pt>
                <c:pt idx="931">
                  <c:v>139.6644968231621</c:v>
                </c:pt>
                <c:pt idx="932">
                  <c:v>140.84171918103561</c:v>
                </c:pt>
                <c:pt idx="933">
                  <c:v>140.94562230176578</c:v>
                </c:pt>
                <c:pt idx="934">
                  <c:v>141.07913781190427</c:v>
                </c:pt>
                <c:pt idx="935">
                  <c:v>139.81619537942825</c:v>
                </c:pt>
                <c:pt idx="936">
                  <c:v>141.29941242785193</c:v>
                </c:pt>
                <c:pt idx="937">
                  <c:v>142.71769002581962</c:v>
                </c:pt>
                <c:pt idx="938">
                  <c:v>142.53741811135296</c:v>
                </c:pt>
                <c:pt idx="939">
                  <c:v>145.02485882163481</c:v>
                </c:pt>
                <c:pt idx="940">
                  <c:v>143.20395663083696</c:v>
                </c:pt>
                <c:pt idx="941">
                  <c:v>146.28780125411058</c:v>
                </c:pt>
                <c:pt idx="942">
                  <c:v>145.22539184464407</c:v>
                </c:pt>
                <c:pt idx="943">
                  <c:v>146.04622649841289</c:v>
                </c:pt>
                <c:pt idx="944">
                  <c:v>148.029737073153</c:v>
                </c:pt>
                <c:pt idx="945">
                  <c:v>148.029737073153</c:v>
                </c:pt>
                <c:pt idx="946">
                  <c:v>148.029737073153</c:v>
                </c:pt>
                <c:pt idx="947">
                  <c:v>150.22521001418278</c:v>
                </c:pt>
                <c:pt idx="948">
                  <c:v>150.37015486760146</c:v>
                </c:pt>
                <c:pt idx="949">
                  <c:v>151.50425743037195</c:v>
                </c:pt>
                <c:pt idx="950">
                  <c:v>150.05117228695966</c:v>
                </c:pt>
                <c:pt idx="951">
                  <c:v>151.0070809976778</c:v>
                </c:pt>
                <c:pt idx="952">
                  <c:v>150.9068144861732</c:v>
                </c:pt>
                <c:pt idx="953">
                  <c:v>150.71355468161426</c:v>
                </c:pt>
                <c:pt idx="954">
                  <c:v>151.59205556738866</c:v>
                </c:pt>
                <c:pt idx="955">
                  <c:v>152.74278262947581</c:v>
                </c:pt>
                <c:pt idx="956">
                  <c:v>153.66128621673161</c:v>
                </c:pt>
                <c:pt idx="957">
                  <c:v>154.92994332084731</c:v>
                </c:pt>
                <c:pt idx="958">
                  <c:v>154.87643321367167</c:v>
                </c:pt>
                <c:pt idx="959">
                  <c:v>153.77661868074176</c:v>
                </c:pt>
                <c:pt idx="960">
                  <c:v>154.62550717710798</c:v>
                </c:pt>
                <c:pt idx="961">
                  <c:v>155.2006109503499</c:v>
                </c:pt>
                <c:pt idx="962">
                  <c:v>156.46147532041127</c:v>
                </c:pt>
                <c:pt idx="963">
                  <c:v>154.67018551902177</c:v>
                </c:pt>
                <c:pt idx="964">
                  <c:v>155.88533251596257</c:v>
                </c:pt>
                <c:pt idx="965">
                  <c:v>157.15710671370024</c:v>
                </c:pt>
                <c:pt idx="966">
                  <c:v>155.62557471413612</c:v>
                </c:pt>
                <c:pt idx="967">
                  <c:v>154.20989469418626</c:v>
                </c:pt>
                <c:pt idx="968">
                  <c:v>154.71590289214305</c:v>
                </c:pt>
                <c:pt idx="969">
                  <c:v>153.08981905271557</c:v>
                </c:pt>
                <c:pt idx="970">
                  <c:v>154.28210736309509</c:v>
                </c:pt>
                <c:pt idx="971">
                  <c:v>155.54608882677792</c:v>
                </c:pt>
                <c:pt idx="972">
                  <c:v>154.75538607802119</c:v>
                </c:pt>
                <c:pt idx="973">
                  <c:v>155.51647643736987</c:v>
                </c:pt>
                <c:pt idx="974">
                  <c:v>155.42867830035277</c:v>
                </c:pt>
                <c:pt idx="975">
                  <c:v>152.32249450612261</c:v>
                </c:pt>
                <c:pt idx="976">
                  <c:v>151.34320759323998</c:v>
                </c:pt>
                <c:pt idx="977">
                  <c:v>154.31587587733199</c:v>
                </c:pt>
                <c:pt idx="978">
                  <c:v>153.94026609589218</c:v>
                </c:pt>
                <c:pt idx="979">
                  <c:v>154.09404271457262</c:v>
                </c:pt>
                <c:pt idx="980">
                  <c:v>155.28685054055595</c:v>
                </c:pt>
                <c:pt idx="981">
                  <c:v>157.22620228898577</c:v>
                </c:pt>
                <c:pt idx="982">
                  <c:v>157.19710941518144</c:v>
                </c:pt>
                <c:pt idx="983">
                  <c:v>156.40952376004552</c:v>
                </c:pt>
                <c:pt idx="984">
                  <c:v>155.33984113212838</c:v>
                </c:pt>
                <c:pt idx="985">
                  <c:v>155.99650885514347</c:v>
                </c:pt>
                <c:pt idx="986">
                  <c:v>156.14716838020234</c:v>
                </c:pt>
                <c:pt idx="987">
                  <c:v>154.77668621777056</c:v>
                </c:pt>
                <c:pt idx="988">
                  <c:v>155.33932161652481</c:v>
                </c:pt>
                <c:pt idx="989">
                  <c:v>154.52991630603657</c:v>
                </c:pt>
                <c:pt idx="990">
                  <c:v>156.8370851018507</c:v>
                </c:pt>
                <c:pt idx="991">
                  <c:v>156.39965296357633</c:v>
                </c:pt>
                <c:pt idx="992">
                  <c:v>155.54764737358889</c:v>
                </c:pt>
                <c:pt idx="993">
                  <c:v>156.39809441676584</c:v>
                </c:pt>
                <c:pt idx="994">
                  <c:v>156.68954267041414</c:v>
                </c:pt>
                <c:pt idx="995">
                  <c:v>156.63291546961614</c:v>
                </c:pt>
                <c:pt idx="996">
                  <c:v>155.07748575228464</c:v>
                </c:pt>
                <c:pt idx="997">
                  <c:v>155.1377495623081</c:v>
                </c:pt>
                <c:pt idx="998">
                  <c:v>153.78181383677858</c:v>
                </c:pt>
                <c:pt idx="999">
                  <c:v>154.94241169533541</c:v>
                </c:pt>
                <c:pt idx="1000">
                  <c:v>153.2181394068171</c:v>
                </c:pt>
                <c:pt idx="1001">
                  <c:v>154.71901998576519</c:v>
                </c:pt>
                <c:pt idx="1002">
                  <c:v>155.22191109009961</c:v>
                </c:pt>
                <c:pt idx="1003">
                  <c:v>155.44530279966958</c:v>
                </c:pt>
                <c:pt idx="1004">
                  <c:v>155.1580106708505</c:v>
                </c:pt>
                <c:pt idx="1005">
                  <c:v>155.88481300035838</c:v>
                </c:pt>
                <c:pt idx="1006">
                  <c:v>156.28120340594441</c:v>
                </c:pt>
                <c:pt idx="1007">
                  <c:v>155.5679084821316</c:v>
                </c:pt>
                <c:pt idx="1008">
                  <c:v>153.89870484760056</c:v>
                </c:pt>
                <c:pt idx="1009">
                  <c:v>154.52316260318835</c:v>
                </c:pt>
                <c:pt idx="1010">
                  <c:v>154.80422054476409</c:v>
                </c:pt>
                <c:pt idx="1011">
                  <c:v>154.89201868178142</c:v>
                </c:pt>
                <c:pt idx="1012">
                  <c:v>154.89773335342176</c:v>
                </c:pt>
                <c:pt idx="1013">
                  <c:v>154.7413591567223</c:v>
                </c:pt>
                <c:pt idx="1014">
                  <c:v>154.7413591567223</c:v>
                </c:pt>
                <c:pt idx="1015">
                  <c:v>156.17366367598788</c:v>
                </c:pt>
                <c:pt idx="1016">
                  <c:v>155.90351556208992</c:v>
                </c:pt>
                <c:pt idx="1017">
                  <c:v>155.36581691231137</c:v>
                </c:pt>
                <c:pt idx="1018">
                  <c:v>151.95571648994508</c:v>
                </c:pt>
                <c:pt idx="1019">
                  <c:v>152.32093595931161</c:v>
                </c:pt>
                <c:pt idx="1020">
                  <c:v>150.70680097876738</c:v>
                </c:pt>
                <c:pt idx="1021">
                  <c:v>150.84655067614912</c:v>
                </c:pt>
                <c:pt idx="1022">
                  <c:v>150.00181830461281</c:v>
                </c:pt>
                <c:pt idx="1023">
                  <c:v>148.79550307293482</c:v>
                </c:pt>
                <c:pt idx="1024">
                  <c:v>149.44905370232738</c:v>
                </c:pt>
                <c:pt idx="1025">
                  <c:v>147.08266012769701</c:v>
                </c:pt>
                <c:pt idx="1026">
                  <c:v>146.63899380217885</c:v>
                </c:pt>
                <c:pt idx="1027">
                  <c:v>144.37858141069287</c:v>
                </c:pt>
                <c:pt idx="1028">
                  <c:v>146.69821858099564</c:v>
                </c:pt>
                <c:pt idx="1029">
                  <c:v>144.44715747037463</c:v>
                </c:pt>
                <c:pt idx="1030">
                  <c:v>144.40092058164967</c:v>
                </c:pt>
                <c:pt idx="1031">
                  <c:v>144.0486890023742</c:v>
                </c:pt>
                <c:pt idx="1032">
                  <c:v>144.80042808085744</c:v>
                </c:pt>
                <c:pt idx="1033">
                  <c:v>145.56047940899947</c:v>
                </c:pt>
                <c:pt idx="1034">
                  <c:v>144.6305464784638</c:v>
                </c:pt>
                <c:pt idx="1035">
                  <c:v>144.0377791746975</c:v>
                </c:pt>
                <c:pt idx="1036">
                  <c:v>142.64391881010138</c:v>
                </c:pt>
                <c:pt idx="1037">
                  <c:v>143.42942640282237</c:v>
                </c:pt>
                <c:pt idx="1038">
                  <c:v>143.34786245304878</c:v>
                </c:pt>
                <c:pt idx="1039">
                  <c:v>142.23765760804594</c:v>
                </c:pt>
                <c:pt idx="1040">
                  <c:v>144.83107950147283</c:v>
                </c:pt>
                <c:pt idx="1041">
                  <c:v>145.31267046605714</c:v>
                </c:pt>
                <c:pt idx="1042">
                  <c:v>144.78276455033327</c:v>
                </c:pt>
                <c:pt idx="1043">
                  <c:v>144.10375765636076</c:v>
                </c:pt>
                <c:pt idx="1044">
                  <c:v>146.03583618634002</c:v>
                </c:pt>
                <c:pt idx="1045">
                  <c:v>146.7226358143667</c:v>
                </c:pt>
                <c:pt idx="1046">
                  <c:v>147.66763469740815</c:v>
                </c:pt>
                <c:pt idx="1047">
                  <c:v>148.35703190345382</c:v>
                </c:pt>
                <c:pt idx="1048">
                  <c:v>147.03070856733183</c:v>
                </c:pt>
                <c:pt idx="1049">
                  <c:v>146.92368835298012</c:v>
                </c:pt>
                <c:pt idx="1050">
                  <c:v>146.25714983349587</c:v>
                </c:pt>
                <c:pt idx="1051">
                  <c:v>145.7568563071795</c:v>
                </c:pt>
                <c:pt idx="1052">
                  <c:v>147.62555393351195</c:v>
                </c:pt>
                <c:pt idx="1053">
                  <c:v>147.89674107861865</c:v>
                </c:pt>
                <c:pt idx="1054">
                  <c:v>149.5399689329669</c:v>
                </c:pt>
                <c:pt idx="1055">
                  <c:v>151.20969208310117</c:v>
                </c:pt>
                <c:pt idx="1056">
                  <c:v>153.01448929018554</c:v>
                </c:pt>
                <c:pt idx="1057">
                  <c:v>154.37250307812997</c:v>
                </c:pt>
                <c:pt idx="1058">
                  <c:v>154.74032012551498</c:v>
                </c:pt>
                <c:pt idx="1059">
                  <c:v>152.1702764342524</c:v>
                </c:pt>
                <c:pt idx="1060">
                  <c:v>154.0166348896289</c:v>
                </c:pt>
                <c:pt idx="1061">
                  <c:v>155.29931891504361</c:v>
                </c:pt>
                <c:pt idx="1062">
                  <c:v>154.40211546753807</c:v>
                </c:pt>
                <c:pt idx="1063">
                  <c:v>155.62401616732561</c:v>
                </c:pt>
                <c:pt idx="1064">
                  <c:v>155.78974164489</c:v>
                </c:pt>
                <c:pt idx="1065">
                  <c:v>156.62356418874998</c:v>
                </c:pt>
                <c:pt idx="1066">
                  <c:v>156.74876744923034</c:v>
                </c:pt>
                <c:pt idx="1067">
                  <c:v>157.35919828352044</c:v>
                </c:pt>
                <c:pt idx="1068">
                  <c:v>156.66148882781701</c:v>
                </c:pt>
                <c:pt idx="1069">
                  <c:v>154.94500927335352</c:v>
                </c:pt>
                <c:pt idx="1070">
                  <c:v>155.95910373168059</c:v>
                </c:pt>
                <c:pt idx="1071">
                  <c:v>155.38296092723189</c:v>
                </c:pt>
                <c:pt idx="1072">
                  <c:v>156.09209972621528</c:v>
                </c:pt>
                <c:pt idx="1073">
                  <c:v>155.77623423919508</c:v>
                </c:pt>
                <c:pt idx="1074">
                  <c:v>157.5586922753225</c:v>
                </c:pt>
                <c:pt idx="1075">
                  <c:v>157.74571789263697</c:v>
                </c:pt>
                <c:pt idx="1076">
                  <c:v>158.5083667987968</c:v>
                </c:pt>
                <c:pt idx="1077">
                  <c:v>157.73480806495994</c:v>
                </c:pt>
                <c:pt idx="1078">
                  <c:v>158.5213546888881</c:v>
                </c:pt>
                <c:pt idx="1079">
                  <c:v>159.58584216076937</c:v>
                </c:pt>
                <c:pt idx="1080">
                  <c:v>159.37387979447931</c:v>
                </c:pt>
                <c:pt idx="1081">
                  <c:v>158.56915012442369</c:v>
                </c:pt>
                <c:pt idx="1082">
                  <c:v>158.56915012442369</c:v>
                </c:pt>
                <c:pt idx="1083">
                  <c:v>158.67045566713566</c:v>
                </c:pt>
                <c:pt idx="1084">
                  <c:v>159.22166172260978</c:v>
                </c:pt>
                <c:pt idx="1085">
                  <c:v>160.41810615781847</c:v>
                </c:pt>
                <c:pt idx="1086">
                  <c:v>159.08139250962446</c:v>
                </c:pt>
                <c:pt idx="1087">
                  <c:v>159.12191472670841</c:v>
                </c:pt>
                <c:pt idx="1088">
                  <c:v>159.08139250962446</c:v>
                </c:pt>
                <c:pt idx="1089">
                  <c:v>159.08139250962446</c:v>
                </c:pt>
                <c:pt idx="1090">
                  <c:v>159.27153522055974</c:v>
                </c:pt>
                <c:pt idx="1091">
                  <c:v>158.42472478660895</c:v>
                </c:pt>
                <c:pt idx="1092">
                  <c:v>158.78319055312818</c:v>
                </c:pt>
                <c:pt idx="1093">
                  <c:v>158.47771537818139</c:v>
                </c:pt>
                <c:pt idx="1094">
                  <c:v>158.16600601599106</c:v>
                </c:pt>
                <c:pt idx="1095">
                  <c:v>157.9363801191769</c:v>
                </c:pt>
                <c:pt idx="1096">
                  <c:v>158.0143074597249</c:v>
                </c:pt>
                <c:pt idx="1097">
                  <c:v>156.4687485388624</c:v>
                </c:pt>
                <c:pt idx="1098">
                  <c:v>157.17736782224253</c:v>
                </c:pt>
                <c:pt idx="1099">
                  <c:v>156.74928696483369</c:v>
                </c:pt>
                <c:pt idx="1100">
                  <c:v>156.4547216175641</c:v>
                </c:pt>
                <c:pt idx="1101">
                  <c:v>155.64167969784933</c:v>
                </c:pt>
                <c:pt idx="1102">
                  <c:v>159.51310997625785</c:v>
                </c:pt>
                <c:pt idx="1103">
                  <c:v>159.94430792728861</c:v>
                </c:pt>
                <c:pt idx="1104">
                  <c:v>159.38634816896763</c:v>
                </c:pt>
                <c:pt idx="1105">
                  <c:v>159.78377760576038</c:v>
                </c:pt>
                <c:pt idx="1106">
                  <c:v>159.10736828980652</c:v>
                </c:pt>
                <c:pt idx="1107">
                  <c:v>159.9188516627097</c:v>
                </c:pt>
                <c:pt idx="1108">
                  <c:v>159.38375059094858</c:v>
                </c:pt>
                <c:pt idx="1109">
                  <c:v>159.34218934265738</c:v>
                </c:pt>
                <c:pt idx="1110">
                  <c:v>158.27977993318987</c:v>
                </c:pt>
                <c:pt idx="1111">
                  <c:v>158.94216232784552</c:v>
                </c:pt>
                <c:pt idx="1112">
                  <c:v>158.98943824777808</c:v>
                </c:pt>
                <c:pt idx="1113">
                  <c:v>158.86059837807241</c:v>
                </c:pt>
                <c:pt idx="1114">
                  <c:v>159.96612758264232</c:v>
                </c:pt>
                <c:pt idx="1115">
                  <c:v>159.86222446191181</c:v>
                </c:pt>
                <c:pt idx="1116">
                  <c:v>160.35576428538033</c:v>
                </c:pt>
                <c:pt idx="1117">
                  <c:v>161.45869591193181</c:v>
                </c:pt>
                <c:pt idx="1118">
                  <c:v>159.83676819733282</c:v>
                </c:pt>
                <c:pt idx="1119">
                  <c:v>159.27880843901139</c:v>
                </c:pt>
                <c:pt idx="1120">
                  <c:v>157.61116335129125</c:v>
                </c:pt>
                <c:pt idx="1121">
                  <c:v>157.55141905687168</c:v>
                </c:pt>
                <c:pt idx="1122">
                  <c:v>158.02365874059018</c:v>
                </c:pt>
                <c:pt idx="1123">
                  <c:v>158.09119576906463</c:v>
                </c:pt>
                <c:pt idx="1124">
                  <c:v>158.28653363603775</c:v>
                </c:pt>
                <c:pt idx="1125">
                  <c:v>158.22730885722217</c:v>
                </c:pt>
                <c:pt idx="1126">
                  <c:v>158.99047727898542</c:v>
                </c:pt>
                <c:pt idx="1127">
                  <c:v>158.39615142840816</c:v>
                </c:pt>
                <c:pt idx="1128">
                  <c:v>158.22730885722217</c:v>
                </c:pt>
                <c:pt idx="1129">
                  <c:v>158.5005740647413</c:v>
                </c:pt>
                <c:pt idx="1130">
                  <c:v>158.17847439047833</c:v>
                </c:pt>
                <c:pt idx="1131">
                  <c:v>158.84241533194461</c:v>
                </c:pt>
                <c:pt idx="1132">
                  <c:v>158.84241533194461</c:v>
                </c:pt>
                <c:pt idx="1133">
                  <c:v>157.39296679775779</c:v>
                </c:pt>
                <c:pt idx="1134">
                  <c:v>157.86676502828755</c:v>
                </c:pt>
                <c:pt idx="1135">
                  <c:v>157.84806246655612</c:v>
                </c:pt>
                <c:pt idx="1136">
                  <c:v>157.23711211666242</c:v>
                </c:pt>
                <c:pt idx="1137">
                  <c:v>157.97170718022548</c:v>
                </c:pt>
                <c:pt idx="1138">
                  <c:v>157.50102604331721</c:v>
                </c:pt>
                <c:pt idx="1139">
                  <c:v>156.85890475720484</c:v>
                </c:pt>
                <c:pt idx="1140">
                  <c:v>158.10262511234518</c:v>
                </c:pt>
                <c:pt idx="1141">
                  <c:v>156.49108770981937</c:v>
                </c:pt>
                <c:pt idx="1142">
                  <c:v>156.35133801243816</c:v>
                </c:pt>
                <c:pt idx="1143">
                  <c:v>156.24795440731052</c:v>
                </c:pt>
                <c:pt idx="1144">
                  <c:v>156.24795440731052</c:v>
                </c:pt>
                <c:pt idx="1145">
                  <c:v>154.71330531412482</c:v>
                </c:pt>
                <c:pt idx="1146">
                  <c:v>153.04514071080118</c:v>
                </c:pt>
                <c:pt idx="1147">
                  <c:v>153.03007475829537</c:v>
                </c:pt>
                <c:pt idx="1148">
                  <c:v>153.30541802823092</c:v>
                </c:pt>
                <c:pt idx="1149">
                  <c:v>153.71531583951094</c:v>
                </c:pt>
                <c:pt idx="1150">
                  <c:v>153.79220414885131</c:v>
                </c:pt>
                <c:pt idx="1151">
                  <c:v>155.16008873326513</c:v>
                </c:pt>
                <c:pt idx="1152">
                  <c:v>155.29776036823262</c:v>
                </c:pt>
                <c:pt idx="1153">
                  <c:v>156.08846311699003</c:v>
                </c:pt>
                <c:pt idx="1154">
                  <c:v>156.47342417929522</c:v>
                </c:pt>
                <c:pt idx="1155">
                  <c:v>156.46615096084412</c:v>
                </c:pt>
                <c:pt idx="1156">
                  <c:v>158.2392577161051</c:v>
                </c:pt>
                <c:pt idx="1157">
                  <c:v>159.48869274288654</c:v>
                </c:pt>
                <c:pt idx="1158">
                  <c:v>159.26997667374908</c:v>
                </c:pt>
                <c:pt idx="1159">
                  <c:v>159.08191202522767</c:v>
                </c:pt>
                <c:pt idx="1160">
                  <c:v>159.79884355826627</c:v>
                </c:pt>
                <c:pt idx="1161">
                  <c:v>159.91729311589873</c:v>
                </c:pt>
                <c:pt idx="1162">
                  <c:v>161.41921272605381</c:v>
                </c:pt>
                <c:pt idx="1163">
                  <c:v>161.79482250749427</c:v>
                </c:pt>
                <c:pt idx="1164">
                  <c:v>162.00210923335078</c:v>
                </c:pt>
                <c:pt idx="1165">
                  <c:v>163.20946349623583</c:v>
                </c:pt>
                <c:pt idx="1166">
                  <c:v>163.98769787050585</c:v>
                </c:pt>
                <c:pt idx="1167">
                  <c:v>164.60488240764317</c:v>
                </c:pt>
                <c:pt idx="1168">
                  <c:v>164.09939372529055</c:v>
                </c:pt>
                <c:pt idx="1169">
                  <c:v>164.00016624499321</c:v>
                </c:pt>
                <c:pt idx="1170">
                  <c:v>164.09264002244339</c:v>
                </c:pt>
                <c:pt idx="1171">
                  <c:v>164.9732189706321</c:v>
                </c:pt>
                <c:pt idx="1172">
                  <c:v>164.35187830866562</c:v>
                </c:pt>
                <c:pt idx="1173">
                  <c:v>164.61215562609394</c:v>
                </c:pt>
                <c:pt idx="1174">
                  <c:v>165.24804272496291</c:v>
                </c:pt>
                <c:pt idx="1175">
                  <c:v>165.41013159330208</c:v>
                </c:pt>
                <c:pt idx="1176">
                  <c:v>165.81899037337601</c:v>
                </c:pt>
                <c:pt idx="1177">
                  <c:v>164.53474780115022</c:v>
                </c:pt>
                <c:pt idx="1178">
                  <c:v>166.33538888340561</c:v>
                </c:pt>
                <c:pt idx="1179">
                  <c:v>167.53339186542487</c:v>
                </c:pt>
                <c:pt idx="1180">
                  <c:v>167.55521152077802</c:v>
                </c:pt>
                <c:pt idx="1181">
                  <c:v>167.19362866063685</c:v>
                </c:pt>
                <c:pt idx="1182">
                  <c:v>166.53176578158494</c:v>
                </c:pt>
                <c:pt idx="1183">
                  <c:v>167.30532451542217</c:v>
                </c:pt>
                <c:pt idx="1184">
                  <c:v>167.60872162795411</c:v>
                </c:pt>
                <c:pt idx="1185">
                  <c:v>167.10219391439423</c:v>
                </c:pt>
                <c:pt idx="1186">
                  <c:v>166.58735395117594</c:v>
                </c:pt>
                <c:pt idx="1187">
                  <c:v>166.04082353613492</c:v>
                </c:pt>
                <c:pt idx="1188">
                  <c:v>166.68658143147331</c:v>
                </c:pt>
                <c:pt idx="1189">
                  <c:v>165.99043052258108</c:v>
                </c:pt>
                <c:pt idx="1190">
                  <c:v>166.82788967566674</c:v>
                </c:pt>
                <c:pt idx="1191">
                  <c:v>167.35260043535442</c:v>
                </c:pt>
                <c:pt idx="1192">
                  <c:v>167.27675115722099</c:v>
                </c:pt>
                <c:pt idx="1193">
                  <c:v>167.86744039857268</c:v>
                </c:pt>
                <c:pt idx="1194">
                  <c:v>168.75892917443781</c:v>
                </c:pt>
                <c:pt idx="1195">
                  <c:v>169.845755817276</c:v>
                </c:pt>
                <c:pt idx="1196">
                  <c:v>170.08473299495535</c:v>
                </c:pt>
                <c:pt idx="1197">
                  <c:v>169.34909890018548</c:v>
                </c:pt>
                <c:pt idx="1198">
                  <c:v>170.70763220373325</c:v>
                </c:pt>
                <c:pt idx="1199">
                  <c:v>170.53930914815018</c:v>
                </c:pt>
                <c:pt idx="1200">
                  <c:v>170.97985838004638</c:v>
                </c:pt>
              </c:numCache>
            </c:numRef>
          </c:val>
        </c:ser>
        <c:ser>
          <c:idx val="5"/>
          <c:order val="5"/>
          <c:tx>
            <c:strRef>
              <c:f>Sheet2!$O$1</c:f>
              <c:strCache>
                <c:ptCount val="1"/>
                <c:pt idx="0">
                  <c:v>Kospi, Korea</c:v>
                </c:pt>
              </c:strCache>
            </c:strRef>
          </c:tx>
          <c:marker>
            <c:symbol val="none"/>
          </c:marker>
          <c:dLbls>
            <c:dLbl>
              <c:idx val="1198"/>
              <c:tx>
                <c:rich>
                  <a:bodyPr/>
                  <a:lstStyle/>
                  <a:p>
                    <a:r>
                      <a:rPr lang="en-US"/>
                      <a:t>KOSPI, Korea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Sheet2!$B$2:$B$1202</c:f>
              <c:numCache>
                <c:formatCode>[$-409]d\-mmm\-yy;@</c:formatCode>
                <c:ptCount val="1201"/>
                <c:pt idx="0">
                  <c:v>39818</c:v>
                </c:pt>
                <c:pt idx="1">
                  <c:v>39819</c:v>
                </c:pt>
                <c:pt idx="2">
                  <c:v>39820</c:v>
                </c:pt>
                <c:pt idx="3">
                  <c:v>39821</c:v>
                </c:pt>
                <c:pt idx="4">
                  <c:v>39822</c:v>
                </c:pt>
                <c:pt idx="5">
                  <c:v>39825</c:v>
                </c:pt>
                <c:pt idx="6">
                  <c:v>39826</c:v>
                </c:pt>
                <c:pt idx="7">
                  <c:v>39827</c:v>
                </c:pt>
                <c:pt idx="8">
                  <c:v>39828</c:v>
                </c:pt>
                <c:pt idx="9">
                  <c:v>39829</c:v>
                </c:pt>
                <c:pt idx="10">
                  <c:v>39832</c:v>
                </c:pt>
                <c:pt idx="11">
                  <c:v>39833</c:v>
                </c:pt>
                <c:pt idx="12">
                  <c:v>39834</c:v>
                </c:pt>
                <c:pt idx="13">
                  <c:v>39835</c:v>
                </c:pt>
                <c:pt idx="14">
                  <c:v>39836</c:v>
                </c:pt>
                <c:pt idx="15">
                  <c:v>39840</c:v>
                </c:pt>
                <c:pt idx="16">
                  <c:v>39841</c:v>
                </c:pt>
                <c:pt idx="17">
                  <c:v>39842</c:v>
                </c:pt>
                <c:pt idx="18">
                  <c:v>39843</c:v>
                </c:pt>
                <c:pt idx="19">
                  <c:v>39848</c:v>
                </c:pt>
                <c:pt idx="20">
                  <c:v>39849</c:v>
                </c:pt>
                <c:pt idx="21">
                  <c:v>39850</c:v>
                </c:pt>
                <c:pt idx="22">
                  <c:v>39853</c:v>
                </c:pt>
                <c:pt idx="23">
                  <c:v>39854</c:v>
                </c:pt>
                <c:pt idx="24">
                  <c:v>39855</c:v>
                </c:pt>
                <c:pt idx="25">
                  <c:v>39856</c:v>
                </c:pt>
                <c:pt idx="26">
                  <c:v>39857</c:v>
                </c:pt>
                <c:pt idx="27">
                  <c:v>39860</c:v>
                </c:pt>
                <c:pt idx="28">
                  <c:v>39861</c:v>
                </c:pt>
                <c:pt idx="29">
                  <c:v>39862</c:v>
                </c:pt>
                <c:pt idx="30">
                  <c:v>39863</c:v>
                </c:pt>
                <c:pt idx="31">
                  <c:v>39864</c:v>
                </c:pt>
                <c:pt idx="32">
                  <c:v>39867</c:v>
                </c:pt>
                <c:pt idx="33">
                  <c:v>39868</c:v>
                </c:pt>
                <c:pt idx="34">
                  <c:v>39869</c:v>
                </c:pt>
                <c:pt idx="35">
                  <c:v>39870</c:v>
                </c:pt>
                <c:pt idx="36">
                  <c:v>39871</c:v>
                </c:pt>
                <c:pt idx="37">
                  <c:v>39875</c:v>
                </c:pt>
                <c:pt idx="38">
                  <c:v>39876</c:v>
                </c:pt>
                <c:pt idx="39">
                  <c:v>39877</c:v>
                </c:pt>
                <c:pt idx="40">
                  <c:v>39878</c:v>
                </c:pt>
                <c:pt idx="41">
                  <c:v>39882</c:v>
                </c:pt>
                <c:pt idx="42">
                  <c:v>39883</c:v>
                </c:pt>
                <c:pt idx="43">
                  <c:v>39884</c:v>
                </c:pt>
                <c:pt idx="44">
                  <c:v>39885</c:v>
                </c:pt>
                <c:pt idx="45">
                  <c:v>39888</c:v>
                </c:pt>
                <c:pt idx="46">
                  <c:v>39889</c:v>
                </c:pt>
                <c:pt idx="47">
                  <c:v>39890</c:v>
                </c:pt>
                <c:pt idx="48">
                  <c:v>39891</c:v>
                </c:pt>
                <c:pt idx="49">
                  <c:v>39892</c:v>
                </c:pt>
                <c:pt idx="50">
                  <c:v>39895</c:v>
                </c:pt>
                <c:pt idx="51">
                  <c:v>39896</c:v>
                </c:pt>
                <c:pt idx="52">
                  <c:v>39897</c:v>
                </c:pt>
                <c:pt idx="53">
                  <c:v>39898</c:v>
                </c:pt>
                <c:pt idx="54">
                  <c:v>39899</c:v>
                </c:pt>
                <c:pt idx="55">
                  <c:v>39902</c:v>
                </c:pt>
                <c:pt idx="56">
                  <c:v>39903</c:v>
                </c:pt>
                <c:pt idx="57">
                  <c:v>39904</c:v>
                </c:pt>
                <c:pt idx="58">
                  <c:v>39905</c:v>
                </c:pt>
                <c:pt idx="59">
                  <c:v>39906</c:v>
                </c:pt>
                <c:pt idx="60">
                  <c:v>39909</c:v>
                </c:pt>
                <c:pt idx="61">
                  <c:v>39910</c:v>
                </c:pt>
                <c:pt idx="62">
                  <c:v>39911</c:v>
                </c:pt>
                <c:pt idx="63">
                  <c:v>39916</c:v>
                </c:pt>
                <c:pt idx="64">
                  <c:v>39917</c:v>
                </c:pt>
                <c:pt idx="65">
                  <c:v>39918</c:v>
                </c:pt>
                <c:pt idx="66">
                  <c:v>39919</c:v>
                </c:pt>
                <c:pt idx="67">
                  <c:v>39920</c:v>
                </c:pt>
                <c:pt idx="68">
                  <c:v>39923</c:v>
                </c:pt>
                <c:pt idx="69">
                  <c:v>39924</c:v>
                </c:pt>
                <c:pt idx="70">
                  <c:v>39925</c:v>
                </c:pt>
                <c:pt idx="71">
                  <c:v>39926</c:v>
                </c:pt>
                <c:pt idx="72">
                  <c:v>39927</c:v>
                </c:pt>
                <c:pt idx="73">
                  <c:v>39930</c:v>
                </c:pt>
                <c:pt idx="74">
                  <c:v>39931</c:v>
                </c:pt>
                <c:pt idx="75">
                  <c:v>39932</c:v>
                </c:pt>
                <c:pt idx="76">
                  <c:v>39933</c:v>
                </c:pt>
                <c:pt idx="77">
                  <c:v>39934</c:v>
                </c:pt>
                <c:pt idx="78">
                  <c:v>39937</c:v>
                </c:pt>
                <c:pt idx="79">
                  <c:v>39938</c:v>
                </c:pt>
                <c:pt idx="80">
                  <c:v>39939</c:v>
                </c:pt>
                <c:pt idx="81">
                  <c:v>39940</c:v>
                </c:pt>
                <c:pt idx="82">
                  <c:v>39941</c:v>
                </c:pt>
                <c:pt idx="83">
                  <c:v>39944</c:v>
                </c:pt>
                <c:pt idx="84">
                  <c:v>39945</c:v>
                </c:pt>
                <c:pt idx="85">
                  <c:v>39946</c:v>
                </c:pt>
                <c:pt idx="86">
                  <c:v>39947</c:v>
                </c:pt>
                <c:pt idx="87">
                  <c:v>39948</c:v>
                </c:pt>
                <c:pt idx="88">
                  <c:v>39951</c:v>
                </c:pt>
                <c:pt idx="89">
                  <c:v>39952</c:v>
                </c:pt>
                <c:pt idx="90">
                  <c:v>39953</c:v>
                </c:pt>
                <c:pt idx="91">
                  <c:v>39955</c:v>
                </c:pt>
                <c:pt idx="92">
                  <c:v>39958</c:v>
                </c:pt>
                <c:pt idx="93">
                  <c:v>39959</c:v>
                </c:pt>
                <c:pt idx="94">
                  <c:v>39960</c:v>
                </c:pt>
                <c:pt idx="95">
                  <c:v>39961</c:v>
                </c:pt>
                <c:pt idx="96">
                  <c:v>39962</c:v>
                </c:pt>
                <c:pt idx="97">
                  <c:v>39965</c:v>
                </c:pt>
                <c:pt idx="98">
                  <c:v>39966</c:v>
                </c:pt>
                <c:pt idx="99">
                  <c:v>39967</c:v>
                </c:pt>
                <c:pt idx="100">
                  <c:v>39968</c:v>
                </c:pt>
                <c:pt idx="101">
                  <c:v>39969</c:v>
                </c:pt>
                <c:pt idx="102">
                  <c:v>39972</c:v>
                </c:pt>
                <c:pt idx="103">
                  <c:v>39973</c:v>
                </c:pt>
                <c:pt idx="104">
                  <c:v>39974</c:v>
                </c:pt>
                <c:pt idx="105">
                  <c:v>39975</c:v>
                </c:pt>
                <c:pt idx="106">
                  <c:v>39976</c:v>
                </c:pt>
                <c:pt idx="107">
                  <c:v>39979</c:v>
                </c:pt>
                <c:pt idx="108">
                  <c:v>39980</c:v>
                </c:pt>
                <c:pt idx="109">
                  <c:v>39981</c:v>
                </c:pt>
                <c:pt idx="110">
                  <c:v>39982</c:v>
                </c:pt>
                <c:pt idx="111">
                  <c:v>39983</c:v>
                </c:pt>
                <c:pt idx="112">
                  <c:v>39986</c:v>
                </c:pt>
                <c:pt idx="113">
                  <c:v>39987</c:v>
                </c:pt>
                <c:pt idx="114">
                  <c:v>39988</c:v>
                </c:pt>
                <c:pt idx="115">
                  <c:v>39989</c:v>
                </c:pt>
                <c:pt idx="116">
                  <c:v>39990</c:v>
                </c:pt>
                <c:pt idx="117">
                  <c:v>39993</c:v>
                </c:pt>
                <c:pt idx="118">
                  <c:v>39994</c:v>
                </c:pt>
                <c:pt idx="119">
                  <c:v>39995</c:v>
                </c:pt>
                <c:pt idx="120">
                  <c:v>39996</c:v>
                </c:pt>
                <c:pt idx="121">
                  <c:v>39997</c:v>
                </c:pt>
                <c:pt idx="122">
                  <c:v>40000</c:v>
                </c:pt>
                <c:pt idx="123">
                  <c:v>40001</c:v>
                </c:pt>
                <c:pt idx="124">
                  <c:v>40003</c:v>
                </c:pt>
                <c:pt idx="125">
                  <c:v>40004</c:v>
                </c:pt>
                <c:pt idx="126">
                  <c:v>40007</c:v>
                </c:pt>
                <c:pt idx="127">
                  <c:v>40008</c:v>
                </c:pt>
                <c:pt idx="128">
                  <c:v>40009</c:v>
                </c:pt>
                <c:pt idx="129">
                  <c:v>40010</c:v>
                </c:pt>
                <c:pt idx="130">
                  <c:v>40011</c:v>
                </c:pt>
                <c:pt idx="131">
                  <c:v>40015</c:v>
                </c:pt>
                <c:pt idx="132">
                  <c:v>40016</c:v>
                </c:pt>
                <c:pt idx="133">
                  <c:v>40017</c:v>
                </c:pt>
                <c:pt idx="134">
                  <c:v>40018</c:v>
                </c:pt>
                <c:pt idx="135">
                  <c:v>40021</c:v>
                </c:pt>
                <c:pt idx="136">
                  <c:v>40022</c:v>
                </c:pt>
                <c:pt idx="137" formatCode="d\-mmm\-yy">
                  <c:v>40023</c:v>
                </c:pt>
                <c:pt idx="138" formatCode="d\-mmm\-yy">
                  <c:v>40024</c:v>
                </c:pt>
                <c:pt idx="139" formatCode="d\-mmm\-yy">
                  <c:v>40025</c:v>
                </c:pt>
                <c:pt idx="140" formatCode="d\-mmm\-yy">
                  <c:v>40028</c:v>
                </c:pt>
                <c:pt idx="141" formatCode="d\-mmm\-yy">
                  <c:v>40029</c:v>
                </c:pt>
                <c:pt idx="142" formatCode="d\-mmm\-yy">
                  <c:v>40030</c:v>
                </c:pt>
                <c:pt idx="143" formatCode="d\-mmm\-yy">
                  <c:v>40031</c:v>
                </c:pt>
                <c:pt idx="144" formatCode="d\-mmm\-yy">
                  <c:v>40032</c:v>
                </c:pt>
                <c:pt idx="145" formatCode="d\-mmm\-yy">
                  <c:v>40035</c:v>
                </c:pt>
                <c:pt idx="146">
                  <c:v>40036</c:v>
                </c:pt>
                <c:pt idx="147">
                  <c:v>40037</c:v>
                </c:pt>
                <c:pt idx="148">
                  <c:v>40038</c:v>
                </c:pt>
                <c:pt idx="149">
                  <c:v>40039</c:v>
                </c:pt>
                <c:pt idx="150">
                  <c:v>40043</c:v>
                </c:pt>
                <c:pt idx="151">
                  <c:v>40044</c:v>
                </c:pt>
                <c:pt idx="152">
                  <c:v>40045</c:v>
                </c:pt>
                <c:pt idx="153">
                  <c:v>40046</c:v>
                </c:pt>
                <c:pt idx="154">
                  <c:v>40049</c:v>
                </c:pt>
                <c:pt idx="155">
                  <c:v>40050</c:v>
                </c:pt>
                <c:pt idx="156">
                  <c:v>40051</c:v>
                </c:pt>
                <c:pt idx="157">
                  <c:v>40052</c:v>
                </c:pt>
                <c:pt idx="158">
                  <c:v>40053</c:v>
                </c:pt>
                <c:pt idx="159">
                  <c:v>40056</c:v>
                </c:pt>
                <c:pt idx="160">
                  <c:v>40057</c:v>
                </c:pt>
                <c:pt idx="161">
                  <c:v>40058</c:v>
                </c:pt>
                <c:pt idx="162">
                  <c:v>40059</c:v>
                </c:pt>
                <c:pt idx="163">
                  <c:v>40060</c:v>
                </c:pt>
                <c:pt idx="164">
                  <c:v>40063</c:v>
                </c:pt>
                <c:pt idx="165">
                  <c:v>40064</c:v>
                </c:pt>
                <c:pt idx="166">
                  <c:v>40065</c:v>
                </c:pt>
                <c:pt idx="167">
                  <c:v>40066</c:v>
                </c:pt>
                <c:pt idx="168">
                  <c:v>40067</c:v>
                </c:pt>
                <c:pt idx="169">
                  <c:v>40070</c:v>
                </c:pt>
                <c:pt idx="170">
                  <c:v>40071</c:v>
                </c:pt>
                <c:pt idx="171">
                  <c:v>40072</c:v>
                </c:pt>
                <c:pt idx="172">
                  <c:v>40073</c:v>
                </c:pt>
                <c:pt idx="173">
                  <c:v>40080</c:v>
                </c:pt>
                <c:pt idx="174">
                  <c:v>40081</c:v>
                </c:pt>
                <c:pt idx="175">
                  <c:v>40084</c:v>
                </c:pt>
                <c:pt idx="176">
                  <c:v>40085</c:v>
                </c:pt>
                <c:pt idx="177">
                  <c:v>40086</c:v>
                </c:pt>
                <c:pt idx="178">
                  <c:v>40087</c:v>
                </c:pt>
                <c:pt idx="179">
                  <c:v>40088</c:v>
                </c:pt>
                <c:pt idx="180">
                  <c:v>40091</c:v>
                </c:pt>
                <c:pt idx="181">
                  <c:v>40092</c:v>
                </c:pt>
                <c:pt idx="182">
                  <c:v>40093</c:v>
                </c:pt>
                <c:pt idx="183">
                  <c:v>40094</c:v>
                </c:pt>
                <c:pt idx="184">
                  <c:v>40095</c:v>
                </c:pt>
                <c:pt idx="185">
                  <c:v>40098</c:v>
                </c:pt>
                <c:pt idx="186">
                  <c:v>40099</c:v>
                </c:pt>
                <c:pt idx="187">
                  <c:v>40100</c:v>
                </c:pt>
                <c:pt idx="188">
                  <c:v>40101</c:v>
                </c:pt>
                <c:pt idx="189">
                  <c:v>40102</c:v>
                </c:pt>
                <c:pt idx="190">
                  <c:v>40105</c:v>
                </c:pt>
                <c:pt idx="191">
                  <c:v>40106</c:v>
                </c:pt>
                <c:pt idx="192">
                  <c:v>40107</c:v>
                </c:pt>
                <c:pt idx="193">
                  <c:v>40108</c:v>
                </c:pt>
                <c:pt idx="194">
                  <c:v>40109</c:v>
                </c:pt>
                <c:pt idx="195">
                  <c:v>40112</c:v>
                </c:pt>
                <c:pt idx="196">
                  <c:v>40113</c:v>
                </c:pt>
                <c:pt idx="197">
                  <c:v>40114</c:v>
                </c:pt>
                <c:pt idx="198">
                  <c:v>40115</c:v>
                </c:pt>
                <c:pt idx="199">
                  <c:v>40116</c:v>
                </c:pt>
                <c:pt idx="200">
                  <c:v>40119</c:v>
                </c:pt>
                <c:pt idx="201">
                  <c:v>40120</c:v>
                </c:pt>
                <c:pt idx="202">
                  <c:v>40121</c:v>
                </c:pt>
                <c:pt idx="203">
                  <c:v>40122</c:v>
                </c:pt>
                <c:pt idx="204">
                  <c:v>40123</c:v>
                </c:pt>
                <c:pt idx="205">
                  <c:v>40126</c:v>
                </c:pt>
                <c:pt idx="206">
                  <c:v>40127</c:v>
                </c:pt>
                <c:pt idx="207">
                  <c:v>40128</c:v>
                </c:pt>
                <c:pt idx="208">
                  <c:v>40129</c:v>
                </c:pt>
                <c:pt idx="209">
                  <c:v>40130</c:v>
                </c:pt>
                <c:pt idx="210">
                  <c:v>40133</c:v>
                </c:pt>
                <c:pt idx="211">
                  <c:v>40134</c:v>
                </c:pt>
                <c:pt idx="212">
                  <c:v>40135</c:v>
                </c:pt>
                <c:pt idx="213">
                  <c:v>40136</c:v>
                </c:pt>
                <c:pt idx="214">
                  <c:v>40137</c:v>
                </c:pt>
                <c:pt idx="215">
                  <c:v>40140</c:v>
                </c:pt>
                <c:pt idx="216">
                  <c:v>39818</c:v>
                </c:pt>
                <c:pt idx="217">
                  <c:v>39819</c:v>
                </c:pt>
                <c:pt idx="218">
                  <c:v>39820</c:v>
                </c:pt>
                <c:pt idx="219">
                  <c:v>39821</c:v>
                </c:pt>
                <c:pt idx="220">
                  <c:v>39822</c:v>
                </c:pt>
                <c:pt idx="221">
                  <c:v>39825</c:v>
                </c:pt>
                <c:pt idx="222">
                  <c:v>39826</c:v>
                </c:pt>
                <c:pt idx="223">
                  <c:v>39827</c:v>
                </c:pt>
                <c:pt idx="224">
                  <c:v>39828</c:v>
                </c:pt>
                <c:pt idx="225">
                  <c:v>39829</c:v>
                </c:pt>
                <c:pt idx="226">
                  <c:v>39832</c:v>
                </c:pt>
                <c:pt idx="227">
                  <c:v>39833</c:v>
                </c:pt>
                <c:pt idx="228">
                  <c:v>39834</c:v>
                </c:pt>
                <c:pt idx="229">
                  <c:v>39835</c:v>
                </c:pt>
                <c:pt idx="230">
                  <c:v>39836</c:v>
                </c:pt>
                <c:pt idx="231">
                  <c:v>39840</c:v>
                </c:pt>
                <c:pt idx="232">
                  <c:v>39841</c:v>
                </c:pt>
                <c:pt idx="233">
                  <c:v>39842</c:v>
                </c:pt>
                <c:pt idx="234">
                  <c:v>39843</c:v>
                </c:pt>
                <c:pt idx="235">
                  <c:v>39848</c:v>
                </c:pt>
                <c:pt idx="236">
                  <c:v>39849</c:v>
                </c:pt>
                <c:pt idx="237">
                  <c:v>39850</c:v>
                </c:pt>
                <c:pt idx="238">
                  <c:v>39853</c:v>
                </c:pt>
                <c:pt idx="239">
                  <c:v>39854</c:v>
                </c:pt>
                <c:pt idx="240">
                  <c:v>39855</c:v>
                </c:pt>
                <c:pt idx="241">
                  <c:v>39856</c:v>
                </c:pt>
                <c:pt idx="242">
                  <c:v>39857</c:v>
                </c:pt>
                <c:pt idx="243">
                  <c:v>39860</c:v>
                </c:pt>
                <c:pt idx="244">
                  <c:v>39861</c:v>
                </c:pt>
                <c:pt idx="245">
                  <c:v>39862</c:v>
                </c:pt>
                <c:pt idx="246">
                  <c:v>39863</c:v>
                </c:pt>
                <c:pt idx="247">
                  <c:v>39864</c:v>
                </c:pt>
                <c:pt idx="248">
                  <c:v>39867</c:v>
                </c:pt>
                <c:pt idx="249">
                  <c:v>39868</c:v>
                </c:pt>
                <c:pt idx="250">
                  <c:v>39869</c:v>
                </c:pt>
                <c:pt idx="251">
                  <c:v>39870</c:v>
                </c:pt>
                <c:pt idx="252">
                  <c:v>39871</c:v>
                </c:pt>
                <c:pt idx="253">
                  <c:v>39875</c:v>
                </c:pt>
                <c:pt idx="254">
                  <c:v>39876</c:v>
                </c:pt>
                <c:pt idx="255">
                  <c:v>39877</c:v>
                </c:pt>
                <c:pt idx="256">
                  <c:v>39878</c:v>
                </c:pt>
                <c:pt idx="257">
                  <c:v>39882</c:v>
                </c:pt>
                <c:pt idx="258">
                  <c:v>39883</c:v>
                </c:pt>
                <c:pt idx="259">
                  <c:v>39884</c:v>
                </c:pt>
                <c:pt idx="260">
                  <c:v>39885</c:v>
                </c:pt>
                <c:pt idx="261">
                  <c:v>39888</c:v>
                </c:pt>
                <c:pt idx="262">
                  <c:v>39889</c:v>
                </c:pt>
                <c:pt idx="263">
                  <c:v>39890</c:v>
                </c:pt>
                <c:pt idx="264">
                  <c:v>39891</c:v>
                </c:pt>
                <c:pt idx="265">
                  <c:v>39892</c:v>
                </c:pt>
                <c:pt idx="266">
                  <c:v>39895</c:v>
                </c:pt>
                <c:pt idx="267">
                  <c:v>39896</c:v>
                </c:pt>
                <c:pt idx="268">
                  <c:v>39897</c:v>
                </c:pt>
                <c:pt idx="269">
                  <c:v>39898</c:v>
                </c:pt>
                <c:pt idx="270">
                  <c:v>39899</c:v>
                </c:pt>
                <c:pt idx="271">
                  <c:v>39902</c:v>
                </c:pt>
                <c:pt idx="272">
                  <c:v>39903</c:v>
                </c:pt>
                <c:pt idx="273">
                  <c:v>39904</c:v>
                </c:pt>
                <c:pt idx="274">
                  <c:v>39905</c:v>
                </c:pt>
                <c:pt idx="275">
                  <c:v>39906</c:v>
                </c:pt>
                <c:pt idx="276">
                  <c:v>39909</c:v>
                </c:pt>
                <c:pt idx="277">
                  <c:v>39910</c:v>
                </c:pt>
                <c:pt idx="278">
                  <c:v>39911</c:v>
                </c:pt>
                <c:pt idx="279">
                  <c:v>39916</c:v>
                </c:pt>
                <c:pt idx="280">
                  <c:v>39917</c:v>
                </c:pt>
                <c:pt idx="281">
                  <c:v>39918</c:v>
                </c:pt>
                <c:pt idx="282">
                  <c:v>39919</c:v>
                </c:pt>
                <c:pt idx="283">
                  <c:v>39920</c:v>
                </c:pt>
                <c:pt idx="284">
                  <c:v>39923</c:v>
                </c:pt>
                <c:pt idx="285">
                  <c:v>39924</c:v>
                </c:pt>
                <c:pt idx="286">
                  <c:v>39925</c:v>
                </c:pt>
                <c:pt idx="287">
                  <c:v>39926</c:v>
                </c:pt>
                <c:pt idx="288">
                  <c:v>39927</c:v>
                </c:pt>
                <c:pt idx="289">
                  <c:v>39930</c:v>
                </c:pt>
                <c:pt idx="290">
                  <c:v>39931</c:v>
                </c:pt>
                <c:pt idx="291">
                  <c:v>39932</c:v>
                </c:pt>
                <c:pt idx="292">
                  <c:v>39933</c:v>
                </c:pt>
                <c:pt idx="293">
                  <c:v>39934</c:v>
                </c:pt>
                <c:pt idx="294">
                  <c:v>39937</c:v>
                </c:pt>
                <c:pt idx="295">
                  <c:v>39938</c:v>
                </c:pt>
                <c:pt idx="296">
                  <c:v>39939</c:v>
                </c:pt>
                <c:pt idx="297">
                  <c:v>39940</c:v>
                </c:pt>
                <c:pt idx="298">
                  <c:v>39941</c:v>
                </c:pt>
                <c:pt idx="299">
                  <c:v>39944</c:v>
                </c:pt>
                <c:pt idx="300">
                  <c:v>39945</c:v>
                </c:pt>
                <c:pt idx="301">
                  <c:v>39946</c:v>
                </c:pt>
                <c:pt idx="302">
                  <c:v>39947</c:v>
                </c:pt>
                <c:pt idx="303">
                  <c:v>39948</c:v>
                </c:pt>
                <c:pt idx="304">
                  <c:v>39951</c:v>
                </c:pt>
                <c:pt idx="305">
                  <c:v>39952</c:v>
                </c:pt>
                <c:pt idx="306">
                  <c:v>39953</c:v>
                </c:pt>
                <c:pt idx="307">
                  <c:v>39955</c:v>
                </c:pt>
                <c:pt idx="308">
                  <c:v>39958</c:v>
                </c:pt>
                <c:pt idx="309">
                  <c:v>39959</c:v>
                </c:pt>
                <c:pt idx="310">
                  <c:v>39960</c:v>
                </c:pt>
                <c:pt idx="311">
                  <c:v>39961</c:v>
                </c:pt>
                <c:pt idx="312">
                  <c:v>39962</c:v>
                </c:pt>
                <c:pt idx="313">
                  <c:v>39965</c:v>
                </c:pt>
                <c:pt idx="314">
                  <c:v>39966</c:v>
                </c:pt>
                <c:pt idx="315">
                  <c:v>39967</c:v>
                </c:pt>
                <c:pt idx="316">
                  <c:v>39968</c:v>
                </c:pt>
                <c:pt idx="317">
                  <c:v>39969</c:v>
                </c:pt>
                <c:pt idx="318">
                  <c:v>39972</c:v>
                </c:pt>
                <c:pt idx="319">
                  <c:v>39973</c:v>
                </c:pt>
                <c:pt idx="320">
                  <c:v>39974</c:v>
                </c:pt>
                <c:pt idx="321">
                  <c:v>39975</c:v>
                </c:pt>
                <c:pt idx="322">
                  <c:v>39976</c:v>
                </c:pt>
                <c:pt idx="323">
                  <c:v>39979</c:v>
                </c:pt>
                <c:pt idx="324">
                  <c:v>39980</c:v>
                </c:pt>
                <c:pt idx="325">
                  <c:v>39981</c:v>
                </c:pt>
                <c:pt idx="326">
                  <c:v>39982</c:v>
                </c:pt>
                <c:pt idx="327">
                  <c:v>39983</c:v>
                </c:pt>
                <c:pt idx="328">
                  <c:v>39986</c:v>
                </c:pt>
                <c:pt idx="329">
                  <c:v>39987</c:v>
                </c:pt>
                <c:pt idx="330">
                  <c:v>39988</c:v>
                </c:pt>
                <c:pt idx="331">
                  <c:v>39989</c:v>
                </c:pt>
                <c:pt idx="332">
                  <c:v>39990</c:v>
                </c:pt>
                <c:pt idx="333">
                  <c:v>39993</c:v>
                </c:pt>
                <c:pt idx="334">
                  <c:v>39994</c:v>
                </c:pt>
                <c:pt idx="335">
                  <c:v>39995</c:v>
                </c:pt>
                <c:pt idx="336">
                  <c:v>39996</c:v>
                </c:pt>
                <c:pt idx="337">
                  <c:v>39997</c:v>
                </c:pt>
                <c:pt idx="338">
                  <c:v>40000</c:v>
                </c:pt>
                <c:pt idx="339">
                  <c:v>40001</c:v>
                </c:pt>
                <c:pt idx="340">
                  <c:v>40003</c:v>
                </c:pt>
                <c:pt idx="341">
                  <c:v>40004</c:v>
                </c:pt>
                <c:pt idx="342">
                  <c:v>40007</c:v>
                </c:pt>
                <c:pt idx="343">
                  <c:v>40008</c:v>
                </c:pt>
                <c:pt idx="344">
                  <c:v>40009</c:v>
                </c:pt>
                <c:pt idx="345">
                  <c:v>40010</c:v>
                </c:pt>
                <c:pt idx="346">
                  <c:v>40011</c:v>
                </c:pt>
                <c:pt idx="347">
                  <c:v>40015</c:v>
                </c:pt>
                <c:pt idx="348">
                  <c:v>40016</c:v>
                </c:pt>
                <c:pt idx="349">
                  <c:v>40017</c:v>
                </c:pt>
                <c:pt idx="350">
                  <c:v>40018</c:v>
                </c:pt>
                <c:pt idx="351">
                  <c:v>40021</c:v>
                </c:pt>
                <c:pt idx="352">
                  <c:v>40022</c:v>
                </c:pt>
                <c:pt idx="353">
                  <c:v>40023</c:v>
                </c:pt>
                <c:pt idx="354">
                  <c:v>40024</c:v>
                </c:pt>
                <c:pt idx="355">
                  <c:v>40025</c:v>
                </c:pt>
                <c:pt idx="356">
                  <c:v>40028</c:v>
                </c:pt>
                <c:pt idx="357">
                  <c:v>40029</c:v>
                </c:pt>
                <c:pt idx="358">
                  <c:v>40030</c:v>
                </c:pt>
                <c:pt idx="359">
                  <c:v>40031</c:v>
                </c:pt>
                <c:pt idx="360">
                  <c:v>40032</c:v>
                </c:pt>
                <c:pt idx="361">
                  <c:v>40035</c:v>
                </c:pt>
                <c:pt idx="362">
                  <c:v>40036</c:v>
                </c:pt>
                <c:pt idx="363">
                  <c:v>40037</c:v>
                </c:pt>
                <c:pt idx="364">
                  <c:v>40038</c:v>
                </c:pt>
                <c:pt idx="365">
                  <c:v>40039</c:v>
                </c:pt>
                <c:pt idx="366">
                  <c:v>40043</c:v>
                </c:pt>
                <c:pt idx="367">
                  <c:v>40044</c:v>
                </c:pt>
                <c:pt idx="368">
                  <c:v>40045</c:v>
                </c:pt>
                <c:pt idx="369">
                  <c:v>40046</c:v>
                </c:pt>
                <c:pt idx="370">
                  <c:v>40049</c:v>
                </c:pt>
                <c:pt idx="371">
                  <c:v>40050</c:v>
                </c:pt>
                <c:pt idx="372">
                  <c:v>40051</c:v>
                </c:pt>
                <c:pt idx="373">
                  <c:v>40052</c:v>
                </c:pt>
                <c:pt idx="374">
                  <c:v>40053</c:v>
                </c:pt>
                <c:pt idx="375">
                  <c:v>40056</c:v>
                </c:pt>
                <c:pt idx="376">
                  <c:v>40057</c:v>
                </c:pt>
                <c:pt idx="377">
                  <c:v>40058</c:v>
                </c:pt>
                <c:pt idx="378">
                  <c:v>40059</c:v>
                </c:pt>
                <c:pt idx="379">
                  <c:v>40060</c:v>
                </c:pt>
                <c:pt idx="380">
                  <c:v>40063</c:v>
                </c:pt>
                <c:pt idx="381">
                  <c:v>40064</c:v>
                </c:pt>
                <c:pt idx="382">
                  <c:v>40065</c:v>
                </c:pt>
                <c:pt idx="383">
                  <c:v>40066</c:v>
                </c:pt>
                <c:pt idx="384">
                  <c:v>40067</c:v>
                </c:pt>
                <c:pt idx="385">
                  <c:v>40070</c:v>
                </c:pt>
                <c:pt idx="386">
                  <c:v>40071</c:v>
                </c:pt>
                <c:pt idx="387">
                  <c:v>40072</c:v>
                </c:pt>
                <c:pt idx="388">
                  <c:v>40073</c:v>
                </c:pt>
                <c:pt idx="389">
                  <c:v>40080</c:v>
                </c:pt>
                <c:pt idx="390">
                  <c:v>40081</c:v>
                </c:pt>
                <c:pt idx="391">
                  <c:v>40084</c:v>
                </c:pt>
                <c:pt idx="392">
                  <c:v>40085</c:v>
                </c:pt>
                <c:pt idx="393">
                  <c:v>40086</c:v>
                </c:pt>
                <c:pt idx="394">
                  <c:v>40087</c:v>
                </c:pt>
                <c:pt idx="395">
                  <c:v>40088</c:v>
                </c:pt>
                <c:pt idx="396">
                  <c:v>40091</c:v>
                </c:pt>
                <c:pt idx="397">
                  <c:v>40092</c:v>
                </c:pt>
                <c:pt idx="398">
                  <c:v>40093</c:v>
                </c:pt>
                <c:pt idx="399">
                  <c:v>40094</c:v>
                </c:pt>
                <c:pt idx="400">
                  <c:v>40095</c:v>
                </c:pt>
                <c:pt idx="401">
                  <c:v>40098</c:v>
                </c:pt>
                <c:pt idx="402">
                  <c:v>40099</c:v>
                </c:pt>
                <c:pt idx="403">
                  <c:v>40100</c:v>
                </c:pt>
                <c:pt idx="404">
                  <c:v>40101</c:v>
                </c:pt>
                <c:pt idx="405">
                  <c:v>40102</c:v>
                </c:pt>
                <c:pt idx="406">
                  <c:v>40105</c:v>
                </c:pt>
                <c:pt idx="407">
                  <c:v>40106</c:v>
                </c:pt>
                <c:pt idx="408">
                  <c:v>40107</c:v>
                </c:pt>
                <c:pt idx="409">
                  <c:v>40108</c:v>
                </c:pt>
                <c:pt idx="410">
                  <c:v>40109</c:v>
                </c:pt>
                <c:pt idx="411">
                  <c:v>40112</c:v>
                </c:pt>
                <c:pt idx="412">
                  <c:v>40113</c:v>
                </c:pt>
                <c:pt idx="413">
                  <c:v>40114</c:v>
                </c:pt>
                <c:pt idx="414">
                  <c:v>40115</c:v>
                </c:pt>
                <c:pt idx="415">
                  <c:v>40116</c:v>
                </c:pt>
                <c:pt idx="416">
                  <c:v>40119</c:v>
                </c:pt>
                <c:pt idx="417">
                  <c:v>40120</c:v>
                </c:pt>
                <c:pt idx="418">
                  <c:v>40121</c:v>
                </c:pt>
                <c:pt idx="419">
                  <c:v>40122</c:v>
                </c:pt>
                <c:pt idx="420">
                  <c:v>40123</c:v>
                </c:pt>
                <c:pt idx="421">
                  <c:v>40126</c:v>
                </c:pt>
                <c:pt idx="422">
                  <c:v>40127</c:v>
                </c:pt>
                <c:pt idx="423">
                  <c:v>40128</c:v>
                </c:pt>
                <c:pt idx="424">
                  <c:v>40129</c:v>
                </c:pt>
                <c:pt idx="425">
                  <c:v>40130</c:v>
                </c:pt>
                <c:pt idx="426">
                  <c:v>40133</c:v>
                </c:pt>
                <c:pt idx="427">
                  <c:v>40134</c:v>
                </c:pt>
                <c:pt idx="428">
                  <c:v>40135</c:v>
                </c:pt>
                <c:pt idx="429">
                  <c:v>40136</c:v>
                </c:pt>
                <c:pt idx="430">
                  <c:v>40137</c:v>
                </c:pt>
                <c:pt idx="431">
                  <c:v>40140</c:v>
                </c:pt>
                <c:pt idx="432">
                  <c:v>40141</c:v>
                </c:pt>
                <c:pt idx="433">
                  <c:v>40142</c:v>
                </c:pt>
                <c:pt idx="434">
                  <c:v>40143</c:v>
                </c:pt>
                <c:pt idx="435">
                  <c:v>40147</c:v>
                </c:pt>
                <c:pt idx="436">
                  <c:v>40148</c:v>
                </c:pt>
                <c:pt idx="437">
                  <c:v>40149</c:v>
                </c:pt>
                <c:pt idx="438">
                  <c:v>40150</c:v>
                </c:pt>
                <c:pt idx="439">
                  <c:v>40151</c:v>
                </c:pt>
                <c:pt idx="440">
                  <c:v>40154</c:v>
                </c:pt>
                <c:pt idx="441">
                  <c:v>40155</c:v>
                </c:pt>
                <c:pt idx="442">
                  <c:v>40156</c:v>
                </c:pt>
                <c:pt idx="443">
                  <c:v>40157</c:v>
                </c:pt>
                <c:pt idx="444">
                  <c:v>40158</c:v>
                </c:pt>
                <c:pt idx="445">
                  <c:v>40161</c:v>
                </c:pt>
                <c:pt idx="446">
                  <c:v>40162</c:v>
                </c:pt>
                <c:pt idx="447">
                  <c:v>40163</c:v>
                </c:pt>
                <c:pt idx="448">
                  <c:v>40164</c:v>
                </c:pt>
                <c:pt idx="449">
                  <c:v>40168</c:v>
                </c:pt>
                <c:pt idx="450">
                  <c:v>40169</c:v>
                </c:pt>
                <c:pt idx="451">
                  <c:v>40170</c:v>
                </c:pt>
                <c:pt idx="452">
                  <c:v>40171</c:v>
                </c:pt>
                <c:pt idx="453">
                  <c:v>40175</c:v>
                </c:pt>
                <c:pt idx="454">
                  <c:v>40176</c:v>
                </c:pt>
                <c:pt idx="455">
                  <c:v>40177</c:v>
                </c:pt>
                <c:pt idx="456">
                  <c:v>40182</c:v>
                </c:pt>
                <c:pt idx="457">
                  <c:v>40183</c:v>
                </c:pt>
                <c:pt idx="458">
                  <c:v>40184</c:v>
                </c:pt>
                <c:pt idx="459">
                  <c:v>40185</c:v>
                </c:pt>
                <c:pt idx="460">
                  <c:v>40186</c:v>
                </c:pt>
                <c:pt idx="461">
                  <c:v>40189</c:v>
                </c:pt>
                <c:pt idx="462">
                  <c:v>40190</c:v>
                </c:pt>
                <c:pt idx="463">
                  <c:v>40191</c:v>
                </c:pt>
                <c:pt idx="464">
                  <c:v>40192</c:v>
                </c:pt>
                <c:pt idx="465">
                  <c:v>40193</c:v>
                </c:pt>
                <c:pt idx="466">
                  <c:v>40196</c:v>
                </c:pt>
                <c:pt idx="467">
                  <c:v>40197</c:v>
                </c:pt>
                <c:pt idx="468">
                  <c:v>40198</c:v>
                </c:pt>
                <c:pt idx="469">
                  <c:v>40199</c:v>
                </c:pt>
                <c:pt idx="470">
                  <c:v>40200</c:v>
                </c:pt>
                <c:pt idx="471">
                  <c:v>40203</c:v>
                </c:pt>
                <c:pt idx="472">
                  <c:v>40204</c:v>
                </c:pt>
                <c:pt idx="473">
                  <c:v>40205</c:v>
                </c:pt>
                <c:pt idx="474">
                  <c:v>40206</c:v>
                </c:pt>
                <c:pt idx="475">
                  <c:v>40207</c:v>
                </c:pt>
                <c:pt idx="476">
                  <c:v>40210</c:v>
                </c:pt>
                <c:pt idx="477">
                  <c:v>40211</c:v>
                </c:pt>
                <c:pt idx="478">
                  <c:v>40212</c:v>
                </c:pt>
                <c:pt idx="479">
                  <c:v>40213</c:v>
                </c:pt>
                <c:pt idx="480">
                  <c:v>40214</c:v>
                </c:pt>
                <c:pt idx="481">
                  <c:v>40217</c:v>
                </c:pt>
                <c:pt idx="482">
                  <c:v>40218</c:v>
                </c:pt>
                <c:pt idx="483">
                  <c:v>40219</c:v>
                </c:pt>
                <c:pt idx="484">
                  <c:v>40220</c:v>
                </c:pt>
                <c:pt idx="485">
                  <c:v>40221</c:v>
                </c:pt>
                <c:pt idx="486">
                  <c:v>40224</c:v>
                </c:pt>
                <c:pt idx="487">
                  <c:v>40225</c:v>
                </c:pt>
                <c:pt idx="488">
                  <c:v>40226</c:v>
                </c:pt>
                <c:pt idx="489">
                  <c:v>40227</c:v>
                </c:pt>
                <c:pt idx="490">
                  <c:v>40228</c:v>
                </c:pt>
                <c:pt idx="491">
                  <c:v>40231</c:v>
                </c:pt>
                <c:pt idx="492">
                  <c:v>40232</c:v>
                </c:pt>
                <c:pt idx="493">
                  <c:v>40233</c:v>
                </c:pt>
                <c:pt idx="494">
                  <c:v>40234</c:v>
                </c:pt>
                <c:pt idx="495">
                  <c:v>40238</c:v>
                </c:pt>
                <c:pt idx="496">
                  <c:v>40239</c:v>
                </c:pt>
                <c:pt idx="497">
                  <c:v>40240</c:v>
                </c:pt>
                <c:pt idx="498">
                  <c:v>40241</c:v>
                </c:pt>
                <c:pt idx="499">
                  <c:v>40242</c:v>
                </c:pt>
                <c:pt idx="500">
                  <c:v>40245</c:v>
                </c:pt>
                <c:pt idx="501">
                  <c:v>40246</c:v>
                </c:pt>
                <c:pt idx="502">
                  <c:v>40247</c:v>
                </c:pt>
                <c:pt idx="503">
                  <c:v>40248</c:v>
                </c:pt>
                <c:pt idx="504">
                  <c:v>40249</c:v>
                </c:pt>
                <c:pt idx="505">
                  <c:v>40252</c:v>
                </c:pt>
                <c:pt idx="506">
                  <c:v>40254</c:v>
                </c:pt>
                <c:pt idx="507">
                  <c:v>40255</c:v>
                </c:pt>
                <c:pt idx="508">
                  <c:v>40256</c:v>
                </c:pt>
                <c:pt idx="509">
                  <c:v>40259</c:v>
                </c:pt>
                <c:pt idx="510">
                  <c:v>40260</c:v>
                </c:pt>
                <c:pt idx="511">
                  <c:v>40261</c:v>
                </c:pt>
                <c:pt idx="512">
                  <c:v>40262</c:v>
                </c:pt>
                <c:pt idx="513">
                  <c:v>40263</c:v>
                </c:pt>
                <c:pt idx="514">
                  <c:v>40266</c:v>
                </c:pt>
                <c:pt idx="515">
                  <c:v>40267</c:v>
                </c:pt>
                <c:pt idx="516">
                  <c:v>40268</c:v>
                </c:pt>
                <c:pt idx="517">
                  <c:v>40269</c:v>
                </c:pt>
                <c:pt idx="518">
                  <c:v>40269</c:v>
                </c:pt>
                <c:pt idx="519">
                  <c:v>40273</c:v>
                </c:pt>
                <c:pt idx="520">
                  <c:v>40274</c:v>
                </c:pt>
                <c:pt idx="521">
                  <c:v>40275</c:v>
                </c:pt>
                <c:pt idx="522">
                  <c:v>40276</c:v>
                </c:pt>
                <c:pt idx="523">
                  <c:v>40277</c:v>
                </c:pt>
                <c:pt idx="524">
                  <c:v>40280</c:v>
                </c:pt>
                <c:pt idx="525">
                  <c:v>40281</c:v>
                </c:pt>
                <c:pt idx="526">
                  <c:v>40282</c:v>
                </c:pt>
                <c:pt idx="527">
                  <c:v>40283</c:v>
                </c:pt>
                <c:pt idx="528">
                  <c:v>40284</c:v>
                </c:pt>
                <c:pt idx="529">
                  <c:v>40287</c:v>
                </c:pt>
                <c:pt idx="530">
                  <c:v>40288</c:v>
                </c:pt>
                <c:pt idx="531">
                  <c:v>40289</c:v>
                </c:pt>
                <c:pt idx="532">
                  <c:v>40290</c:v>
                </c:pt>
                <c:pt idx="533">
                  <c:v>40291</c:v>
                </c:pt>
                <c:pt idx="534">
                  <c:v>40294</c:v>
                </c:pt>
                <c:pt idx="535">
                  <c:v>40295</c:v>
                </c:pt>
                <c:pt idx="536">
                  <c:v>40296</c:v>
                </c:pt>
                <c:pt idx="537">
                  <c:v>40297</c:v>
                </c:pt>
                <c:pt idx="538">
                  <c:v>40298</c:v>
                </c:pt>
                <c:pt idx="539">
                  <c:v>40301</c:v>
                </c:pt>
                <c:pt idx="540">
                  <c:v>40302</c:v>
                </c:pt>
                <c:pt idx="541">
                  <c:v>40303</c:v>
                </c:pt>
                <c:pt idx="542">
                  <c:v>40304</c:v>
                </c:pt>
                <c:pt idx="543">
                  <c:v>40305</c:v>
                </c:pt>
                <c:pt idx="544">
                  <c:v>40308</c:v>
                </c:pt>
                <c:pt idx="545">
                  <c:v>40309</c:v>
                </c:pt>
                <c:pt idx="546">
                  <c:v>40310</c:v>
                </c:pt>
                <c:pt idx="547">
                  <c:v>40312</c:v>
                </c:pt>
                <c:pt idx="548">
                  <c:v>40315</c:v>
                </c:pt>
                <c:pt idx="549">
                  <c:v>40316</c:v>
                </c:pt>
                <c:pt idx="550">
                  <c:v>40317</c:v>
                </c:pt>
                <c:pt idx="551">
                  <c:v>40318</c:v>
                </c:pt>
                <c:pt idx="552">
                  <c:v>40319</c:v>
                </c:pt>
                <c:pt idx="553">
                  <c:v>40322</c:v>
                </c:pt>
                <c:pt idx="554">
                  <c:v>40323</c:v>
                </c:pt>
                <c:pt idx="555">
                  <c:v>40324</c:v>
                </c:pt>
                <c:pt idx="556">
                  <c:v>40325</c:v>
                </c:pt>
                <c:pt idx="557">
                  <c:v>40329</c:v>
                </c:pt>
                <c:pt idx="558">
                  <c:v>40330</c:v>
                </c:pt>
                <c:pt idx="559">
                  <c:v>40331</c:v>
                </c:pt>
                <c:pt idx="560">
                  <c:v>40332</c:v>
                </c:pt>
                <c:pt idx="561">
                  <c:v>40333</c:v>
                </c:pt>
                <c:pt idx="562">
                  <c:v>40336</c:v>
                </c:pt>
                <c:pt idx="563">
                  <c:v>40337</c:v>
                </c:pt>
                <c:pt idx="564">
                  <c:v>40338</c:v>
                </c:pt>
                <c:pt idx="565">
                  <c:v>40339</c:v>
                </c:pt>
                <c:pt idx="566">
                  <c:v>40340</c:v>
                </c:pt>
                <c:pt idx="567">
                  <c:v>40343</c:v>
                </c:pt>
                <c:pt idx="568">
                  <c:v>40344</c:v>
                </c:pt>
                <c:pt idx="569">
                  <c:v>40345</c:v>
                </c:pt>
                <c:pt idx="570">
                  <c:v>40346</c:v>
                </c:pt>
                <c:pt idx="571">
                  <c:v>40347</c:v>
                </c:pt>
                <c:pt idx="572">
                  <c:v>40350</c:v>
                </c:pt>
                <c:pt idx="573">
                  <c:v>40351</c:v>
                </c:pt>
                <c:pt idx="574">
                  <c:v>40352</c:v>
                </c:pt>
                <c:pt idx="575">
                  <c:v>40353</c:v>
                </c:pt>
                <c:pt idx="576">
                  <c:v>40354</c:v>
                </c:pt>
                <c:pt idx="577">
                  <c:v>40357</c:v>
                </c:pt>
                <c:pt idx="578">
                  <c:v>40360</c:v>
                </c:pt>
                <c:pt idx="579">
                  <c:v>40361</c:v>
                </c:pt>
                <c:pt idx="580">
                  <c:v>40364</c:v>
                </c:pt>
                <c:pt idx="581">
                  <c:v>40365</c:v>
                </c:pt>
                <c:pt idx="582">
                  <c:v>40366</c:v>
                </c:pt>
                <c:pt idx="583">
                  <c:v>40367</c:v>
                </c:pt>
                <c:pt idx="584">
                  <c:v>40368</c:v>
                </c:pt>
                <c:pt idx="585">
                  <c:v>40371</c:v>
                </c:pt>
                <c:pt idx="586">
                  <c:v>40372</c:v>
                </c:pt>
                <c:pt idx="587">
                  <c:v>40373</c:v>
                </c:pt>
                <c:pt idx="588">
                  <c:v>40374</c:v>
                </c:pt>
                <c:pt idx="589">
                  <c:v>40375</c:v>
                </c:pt>
                <c:pt idx="590">
                  <c:v>40378</c:v>
                </c:pt>
                <c:pt idx="591">
                  <c:v>40379</c:v>
                </c:pt>
                <c:pt idx="592">
                  <c:v>40380</c:v>
                </c:pt>
                <c:pt idx="593">
                  <c:v>40381</c:v>
                </c:pt>
                <c:pt idx="594">
                  <c:v>40382</c:v>
                </c:pt>
                <c:pt idx="595">
                  <c:v>40385</c:v>
                </c:pt>
                <c:pt idx="596">
                  <c:v>40386</c:v>
                </c:pt>
                <c:pt idx="597">
                  <c:v>40387</c:v>
                </c:pt>
                <c:pt idx="598">
                  <c:v>40388</c:v>
                </c:pt>
                <c:pt idx="599">
                  <c:v>40389</c:v>
                </c:pt>
                <c:pt idx="600">
                  <c:v>40393</c:v>
                </c:pt>
                <c:pt idx="601">
                  <c:v>40394</c:v>
                </c:pt>
                <c:pt idx="602">
                  <c:v>40395</c:v>
                </c:pt>
                <c:pt idx="603">
                  <c:v>40396</c:v>
                </c:pt>
                <c:pt idx="604">
                  <c:v>40399</c:v>
                </c:pt>
                <c:pt idx="605">
                  <c:v>40400</c:v>
                </c:pt>
                <c:pt idx="606">
                  <c:v>40401</c:v>
                </c:pt>
                <c:pt idx="607">
                  <c:v>40402</c:v>
                </c:pt>
                <c:pt idx="608">
                  <c:v>40403</c:v>
                </c:pt>
                <c:pt idx="609">
                  <c:v>40406</c:v>
                </c:pt>
                <c:pt idx="610">
                  <c:v>40408</c:v>
                </c:pt>
                <c:pt idx="611">
                  <c:v>40409</c:v>
                </c:pt>
                <c:pt idx="612">
                  <c:v>40410</c:v>
                </c:pt>
                <c:pt idx="613">
                  <c:v>40413</c:v>
                </c:pt>
                <c:pt idx="614">
                  <c:v>40414</c:v>
                </c:pt>
                <c:pt idx="615">
                  <c:v>40415</c:v>
                </c:pt>
                <c:pt idx="616">
                  <c:v>40416</c:v>
                </c:pt>
                <c:pt idx="617">
                  <c:v>40417</c:v>
                </c:pt>
                <c:pt idx="618">
                  <c:v>40420</c:v>
                </c:pt>
                <c:pt idx="619">
                  <c:v>40421</c:v>
                </c:pt>
                <c:pt idx="620">
                  <c:v>40422</c:v>
                </c:pt>
                <c:pt idx="621">
                  <c:v>40423</c:v>
                </c:pt>
                <c:pt idx="622">
                  <c:v>40424</c:v>
                </c:pt>
                <c:pt idx="623">
                  <c:v>40427</c:v>
                </c:pt>
                <c:pt idx="624">
                  <c:v>40428</c:v>
                </c:pt>
                <c:pt idx="625">
                  <c:v>40436</c:v>
                </c:pt>
                <c:pt idx="626">
                  <c:v>40437</c:v>
                </c:pt>
                <c:pt idx="627">
                  <c:v>40438</c:v>
                </c:pt>
                <c:pt idx="628">
                  <c:v>40441</c:v>
                </c:pt>
                <c:pt idx="629">
                  <c:v>40442</c:v>
                </c:pt>
                <c:pt idx="630">
                  <c:v>40443</c:v>
                </c:pt>
                <c:pt idx="631">
                  <c:v>40444</c:v>
                </c:pt>
                <c:pt idx="632">
                  <c:v>40445</c:v>
                </c:pt>
                <c:pt idx="633">
                  <c:v>40455</c:v>
                </c:pt>
                <c:pt idx="634">
                  <c:v>40456</c:v>
                </c:pt>
                <c:pt idx="635">
                  <c:v>40457</c:v>
                </c:pt>
                <c:pt idx="636">
                  <c:v>40458</c:v>
                </c:pt>
                <c:pt idx="637">
                  <c:v>40459</c:v>
                </c:pt>
                <c:pt idx="638">
                  <c:v>40462</c:v>
                </c:pt>
                <c:pt idx="639">
                  <c:v>40463</c:v>
                </c:pt>
                <c:pt idx="640">
                  <c:v>40464</c:v>
                </c:pt>
                <c:pt idx="641">
                  <c:v>40465</c:v>
                </c:pt>
                <c:pt idx="642">
                  <c:v>40466</c:v>
                </c:pt>
                <c:pt idx="643">
                  <c:v>40469</c:v>
                </c:pt>
                <c:pt idx="644">
                  <c:v>40470</c:v>
                </c:pt>
                <c:pt idx="645">
                  <c:v>40471</c:v>
                </c:pt>
                <c:pt idx="646">
                  <c:v>40472</c:v>
                </c:pt>
                <c:pt idx="647">
                  <c:v>40473</c:v>
                </c:pt>
                <c:pt idx="648">
                  <c:v>40476</c:v>
                </c:pt>
                <c:pt idx="649">
                  <c:v>40477</c:v>
                </c:pt>
                <c:pt idx="650">
                  <c:v>40478</c:v>
                </c:pt>
                <c:pt idx="651">
                  <c:v>40483</c:v>
                </c:pt>
                <c:pt idx="652">
                  <c:v>40484</c:v>
                </c:pt>
                <c:pt idx="653">
                  <c:v>40485</c:v>
                </c:pt>
                <c:pt idx="654">
                  <c:v>40486</c:v>
                </c:pt>
                <c:pt idx="655">
                  <c:v>40487</c:v>
                </c:pt>
                <c:pt idx="656">
                  <c:v>40490</c:v>
                </c:pt>
                <c:pt idx="657">
                  <c:v>40491</c:v>
                </c:pt>
                <c:pt idx="658">
                  <c:v>40492</c:v>
                </c:pt>
                <c:pt idx="659">
                  <c:v>40493</c:v>
                </c:pt>
                <c:pt idx="660">
                  <c:v>40494</c:v>
                </c:pt>
                <c:pt idx="661">
                  <c:v>40497</c:v>
                </c:pt>
                <c:pt idx="662">
                  <c:v>40498</c:v>
                </c:pt>
                <c:pt idx="663">
                  <c:v>40500</c:v>
                </c:pt>
                <c:pt idx="664">
                  <c:v>40501</c:v>
                </c:pt>
                <c:pt idx="665">
                  <c:v>40504</c:v>
                </c:pt>
                <c:pt idx="666">
                  <c:v>40505</c:v>
                </c:pt>
                <c:pt idx="667">
                  <c:v>40506</c:v>
                </c:pt>
                <c:pt idx="668">
                  <c:v>40507</c:v>
                </c:pt>
                <c:pt idx="669">
                  <c:v>40508</c:v>
                </c:pt>
                <c:pt idx="670">
                  <c:v>40511</c:v>
                </c:pt>
                <c:pt idx="671">
                  <c:v>40518</c:v>
                </c:pt>
                <c:pt idx="672">
                  <c:v>40520</c:v>
                </c:pt>
                <c:pt idx="673">
                  <c:v>40521</c:v>
                </c:pt>
                <c:pt idx="674">
                  <c:v>40522</c:v>
                </c:pt>
                <c:pt idx="675">
                  <c:v>40525</c:v>
                </c:pt>
                <c:pt idx="676">
                  <c:v>40526</c:v>
                </c:pt>
                <c:pt idx="677">
                  <c:v>40527</c:v>
                </c:pt>
                <c:pt idx="678">
                  <c:v>40528</c:v>
                </c:pt>
                <c:pt idx="679">
                  <c:v>40529</c:v>
                </c:pt>
                <c:pt idx="680">
                  <c:v>40532</c:v>
                </c:pt>
                <c:pt idx="681">
                  <c:v>40533</c:v>
                </c:pt>
                <c:pt idx="682">
                  <c:v>40534</c:v>
                </c:pt>
                <c:pt idx="683">
                  <c:v>40535</c:v>
                </c:pt>
                <c:pt idx="684">
                  <c:v>40539</c:v>
                </c:pt>
                <c:pt idx="685">
                  <c:v>40540</c:v>
                </c:pt>
                <c:pt idx="686">
                  <c:v>40541</c:v>
                </c:pt>
                <c:pt idx="687">
                  <c:v>40542</c:v>
                </c:pt>
                <c:pt idx="688">
                  <c:v>40546</c:v>
                </c:pt>
                <c:pt idx="689">
                  <c:v>40547</c:v>
                </c:pt>
                <c:pt idx="690">
                  <c:v>40548</c:v>
                </c:pt>
                <c:pt idx="691">
                  <c:v>40549</c:v>
                </c:pt>
                <c:pt idx="692">
                  <c:v>40550</c:v>
                </c:pt>
                <c:pt idx="693">
                  <c:v>40553</c:v>
                </c:pt>
                <c:pt idx="694">
                  <c:v>40554</c:v>
                </c:pt>
                <c:pt idx="695">
                  <c:v>40555</c:v>
                </c:pt>
                <c:pt idx="696">
                  <c:v>40556</c:v>
                </c:pt>
                <c:pt idx="697">
                  <c:v>40557</c:v>
                </c:pt>
                <c:pt idx="698">
                  <c:v>40560</c:v>
                </c:pt>
                <c:pt idx="699">
                  <c:v>40561</c:v>
                </c:pt>
                <c:pt idx="700">
                  <c:v>40562</c:v>
                </c:pt>
                <c:pt idx="701">
                  <c:v>40563</c:v>
                </c:pt>
                <c:pt idx="702">
                  <c:v>40564</c:v>
                </c:pt>
                <c:pt idx="703">
                  <c:v>40567</c:v>
                </c:pt>
                <c:pt idx="704">
                  <c:v>40568</c:v>
                </c:pt>
                <c:pt idx="705">
                  <c:v>40569</c:v>
                </c:pt>
                <c:pt idx="706">
                  <c:v>40570</c:v>
                </c:pt>
                <c:pt idx="707">
                  <c:v>40571</c:v>
                </c:pt>
                <c:pt idx="708">
                  <c:v>40574</c:v>
                </c:pt>
                <c:pt idx="709">
                  <c:v>40575</c:v>
                </c:pt>
                <c:pt idx="710">
                  <c:v>40576</c:v>
                </c:pt>
                <c:pt idx="711">
                  <c:v>40578</c:v>
                </c:pt>
                <c:pt idx="712">
                  <c:v>40581</c:v>
                </c:pt>
                <c:pt idx="713">
                  <c:v>40582</c:v>
                </c:pt>
                <c:pt idx="714">
                  <c:v>40583</c:v>
                </c:pt>
                <c:pt idx="715">
                  <c:v>40584</c:v>
                </c:pt>
                <c:pt idx="716">
                  <c:v>40585</c:v>
                </c:pt>
                <c:pt idx="717">
                  <c:v>40588</c:v>
                </c:pt>
                <c:pt idx="718">
                  <c:v>40590</c:v>
                </c:pt>
                <c:pt idx="719">
                  <c:v>40591</c:v>
                </c:pt>
                <c:pt idx="720">
                  <c:v>40592</c:v>
                </c:pt>
                <c:pt idx="721">
                  <c:v>40595</c:v>
                </c:pt>
                <c:pt idx="722">
                  <c:v>40596</c:v>
                </c:pt>
                <c:pt idx="723">
                  <c:v>40597</c:v>
                </c:pt>
                <c:pt idx="724">
                  <c:v>40598</c:v>
                </c:pt>
                <c:pt idx="725">
                  <c:v>40599</c:v>
                </c:pt>
                <c:pt idx="726">
                  <c:v>40602</c:v>
                </c:pt>
                <c:pt idx="727">
                  <c:v>40603</c:v>
                </c:pt>
                <c:pt idx="728">
                  <c:v>40604</c:v>
                </c:pt>
                <c:pt idx="729">
                  <c:v>40605</c:v>
                </c:pt>
                <c:pt idx="730">
                  <c:v>40606</c:v>
                </c:pt>
                <c:pt idx="731">
                  <c:v>40609</c:v>
                </c:pt>
                <c:pt idx="732">
                  <c:v>40610</c:v>
                </c:pt>
                <c:pt idx="733">
                  <c:v>40611</c:v>
                </c:pt>
                <c:pt idx="734">
                  <c:v>40612</c:v>
                </c:pt>
                <c:pt idx="735">
                  <c:v>40613</c:v>
                </c:pt>
                <c:pt idx="736">
                  <c:v>40616</c:v>
                </c:pt>
                <c:pt idx="737">
                  <c:v>40617</c:v>
                </c:pt>
                <c:pt idx="738">
                  <c:v>40618</c:v>
                </c:pt>
                <c:pt idx="739">
                  <c:v>40619</c:v>
                </c:pt>
                <c:pt idx="740">
                  <c:v>40620</c:v>
                </c:pt>
                <c:pt idx="741">
                  <c:v>40623</c:v>
                </c:pt>
                <c:pt idx="742">
                  <c:v>40624</c:v>
                </c:pt>
                <c:pt idx="743">
                  <c:v>40625</c:v>
                </c:pt>
                <c:pt idx="744">
                  <c:v>40626</c:v>
                </c:pt>
                <c:pt idx="745">
                  <c:v>40627</c:v>
                </c:pt>
                <c:pt idx="746">
                  <c:v>40630</c:v>
                </c:pt>
                <c:pt idx="747">
                  <c:v>40631</c:v>
                </c:pt>
                <c:pt idx="748">
                  <c:v>40632</c:v>
                </c:pt>
                <c:pt idx="749">
                  <c:v>40633</c:v>
                </c:pt>
                <c:pt idx="750">
                  <c:v>40634</c:v>
                </c:pt>
                <c:pt idx="751">
                  <c:v>40637</c:v>
                </c:pt>
                <c:pt idx="752">
                  <c:v>40638</c:v>
                </c:pt>
                <c:pt idx="753">
                  <c:v>40639</c:v>
                </c:pt>
                <c:pt idx="754">
                  <c:v>40640</c:v>
                </c:pt>
                <c:pt idx="755">
                  <c:v>40641</c:v>
                </c:pt>
                <c:pt idx="756">
                  <c:v>40644</c:v>
                </c:pt>
                <c:pt idx="757">
                  <c:v>40645</c:v>
                </c:pt>
                <c:pt idx="758">
                  <c:v>40646</c:v>
                </c:pt>
                <c:pt idx="759">
                  <c:v>40647</c:v>
                </c:pt>
                <c:pt idx="760">
                  <c:v>40648</c:v>
                </c:pt>
                <c:pt idx="761">
                  <c:v>40651</c:v>
                </c:pt>
                <c:pt idx="762">
                  <c:v>40652</c:v>
                </c:pt>
                <c:pt idx="763">
                  <c:v>40653</c:v>
                </c:pt>
                <c:pt idx="764">
                  <c:v>40654</c:v>
                </c:pt>
                <c:pt idx="765">
                  <c:v>40658</c:v>
                </c:pt>
                <c:pt idx="766">
                  <c:v>40659</c:v>
                </c:pt>
                <c:pt idx="767">
                  <c:v>40660</c:v>
                </c:pt>
                <c:pt idx="768">
                  <c:v>40661</c:v>
                </c:pt>
                <c:pt idx="769">
                  <c:v>40662</c:v>
                </c:pt>
                <c:pt idx="770">
                  <c:v>40665</c:v>
                </c:pt>
                <c:pt idx="771">
                  <c:v>40666</c:v>
                </c:pt>
                <c:pt idx="772">
                  <c:v>40667</c:v>
                </c:pt>
                <c:pt idx="773">
                  <c:v>40668</c:v>
                </c:pt>
                <c:pt idx="774">
                  <c:v>40669</c:v>
                </c:pt>
                <c:pt idx="775">
                  <c:v>40672</c:v>
                </c:pt>
                <c:pt idx="776">
                  <c:v>40673</c:v>
                </c:pt>
                <c:pt idx="777">
                  <c:v>40674</c:v>
                </c:pt>
                <c:pt idx="778">
                  <c:v>40675</c:v>
                </c:pt>
                <c:pt idx="779">
                  <c:v>40676</c:v>
                </c:pt>
                <c:pt idx="780">
                  <c:v>40679</c:v>
                </c:pt>
                <c:pt idx="781">
                  <c:v>40681</c:v>
                </c:pt>
                <c:pt idx="782">
                  <c:v>40682</c:v>
                </c:pt>
                <c:pt idx="783">
                  <c:v>40683</c:v>
                </c:pt>
                <c:pt idx="784">
                  <c:v>40686</c:v>
                </c:pt>
                <c:pt idx="785">
                  <c:v>40687</c:v>
                </c:pt>
                <c:pt idx="786">
                  <c:v>40688</c:v>
                </c:pt>
                <c:pt idx="787" formatCode="m/d/yyyy">
                  <c:v>40689</c:v>
                </c:pt>
                <c:pt idx="788" formatCode="m/d/yyyy">
                  <c:v>40690</c:v>
                </c:pt>
                <c:pt idx="789" formatCode="m/d/yyyy">
                  <c:v>40693</c:v>
                </c:pt>
                <c:pt idx="790" formatCode="m/d/yyyy">
                  <c:v>40694</c:v>
                </c:pt>
                <c:pt idx="791" formatCode="m/d/yyyy">
                  <c:v>40695</c:v>
                </c:pt>
                <c:pt idx="792" formatCode="m/d/yyyy">
                  <c:v>40697</c:v>
                </c:pt>
                <c:pt idx="793" formatCode="m/d/yyyy">
                  <c:v>40700</c:v>
                </c:pt>
                <c:pt idx="794" formatCode="m/d/yyyy">
                  <c:v>40701</c:v>
                </c:pt>
                <c:pt idx="795" formatCode="m/d/yyyy">
                  <c:v>40702</c:v>
                </c:pt>
                <c:pt idx="796" formatCode="m/d/yyyy">
                  <c:v>40703</c:v>
                </c:pt>
                <c:pt idx="797" formatCode="m/d/yyyy">
                  <c:v>40704</c:v>
                </c:pt>
                <c:pt idx="798" formatCode="m/d/yyyy">
                  <c:v>40707</c:v>
                </c:pt>
                <c:pt idx="799" formatCode="m/d/yyyy">
                  <c:v>40708</c:v>
                </c:pt>
                <c:pt idx="800" formatCode="m/d/yyyy">
                  <c:v>40709</c:v>
                </c:pt>
                <c:pt idx="801" formatCode="m/d/yyyy">
                  <c:v>40710</c:v>
                </c:pt>
                <c:pt idx="802" formatCode="m/d/yyyy">
                  <c:v>40711</c:v>
                </c:pt>
                <c:pt idx="803" formatCode="m/d/yyyy">
                  <c:v>40714</c:v>
                </c:pt>
                <c:pt idx="804" formatCode="m/d/yyyy">
                  <c:v>40715</c:v>
                </c:pt>
                <c:pt idx="805" formatCode="m/d/yyyy">
                  <c:v>40716</c:v>
                </c:pt>
                <c:pt idx="806" formatCode="m/d/yyyy">
                  <c:v>40717</c:v>
                </c:pt>
                <c:pt idx="807" formatCode="m/d/yyyy">
                  <c:v>40718</c:v>
                </c:pt>
                <c:pt idx="808" formatCode="m/d/yyyy">
                  <c:v>40721</c:v>
                </c:pt>
                <c:pt idx="809" formatCode="m/d/yyyy">
                  <c:v>40722</c:v>
                </c:pt>
                <c:pt idx="810" formatCode="m/d/yyyy">
                  <c:v>40724</c:v>
                </c:pt>
                <c:pt idx="811" formatCode="m/d/yyyy">
                  <c:v>40725</c:v>
                </c:pt>
                <c:pt idx="812" formatCode="m/d/yyyy">
                  <c:v>40728</c:v>
                </c:pt>
                <c:pt idx="813" formatCode="m/d/yyyy">
                  <c:v>40729</c:v>
                </c:pt>
                <c:pt idx="814" formatCode="m/d/yyyy">
                  <c:v>40730</c:v>
                </c:pt>
                <c:pt idx="815" formatCode="m/d/yyyy">
                  <c:v>40731</c:v>
                </c:pt>
                <c:pt idx="816" formatCode="m/d/yyyy">
                  <c:v>40732</c:v>
                </c:pt>
                <c:pt idx="817" formatCode="m/d/yyyy">
                  <c:v>40735</c:v>
                </c:pt>
                <c:pt idx="818" formatCode="m/d/yyyy">
                  <c:v>40736</c:v>
                </c:pt>
                <c:pt idx="819" formatCode="m/d/yyyy">
                  <c:v>40737</c:v>
                </c:pt>
                <c:pt idx="820" formatCode="m/d/yyyy">
                  <c:v>40738</c:v>
                </c:pt>
                <c:pt idx="821" formatCode="m/d/yyyy">
                  <c:v>40739</c:v>
                </c:pt>
                <c:pt idx="822" formatCode="m/d/yyyy">
                  <c:v>40742</c:v>
                </c:pt>
                <c:pt idx="823" formatCode="m/d/yyyy">
                  <c:v>40743</c:v>
                </c:pt>
                <c:pt idx="824" formatCode="m/d/yyyy">
                  <c:v>40744</c:v>
                </c:pt>
                <c:pt idx="825" formatCode="m/d/yyyy">
                  <c:v>40745</c:v>
                </c:pt>
                <c:pt idx="826" formatCode="m/d/yyyy">
                  <c:v>40746</c:v>
                </c:pt>
                <c:pt idx="827" formatCode="m/d/yyyy">
                  <c:v>40749</c:v>
                </c:pt>
                <c:pt idx="828" formatCode="m/d/yyyy">
                  <c:v>40750</c:v>
                </c:pt>
                <c:pt idx="829" formatCode="m/d/yyyy">
                  <c:v>40751</c:v>
                </c:pt>
                <c:pt idx="830" formatCode="m/d/yyyy">
                  <c:v>40752</c:v>
                </c:pt>
                <c:pt idx="831" formatCode="m/d/yyyy">
                  <c:v>40753</c:v>
                </c:pt>
                <c:pt idx="832" formatCode="m/d/yyyy">
                  <c:v>40756</c:v>
                </c:pt>
                <c:pt idx="833" formatCode="m/d/yyyy">
                  <c:v>40757</c:v>
                </c:pt>
                <c:pt idx="834" formatCode="m/d/yyyy">
                  <c:v>40758</c:v>
                </c:pt>
                <c:pt idx="835" formatCode="m/d/yyyy">
                  <c:v>40759</c:v>
                </c:pt>
                <c:pt idx="836" formatCode="m/d/yyyy">
                  <c:v>40760</c:v>
                </c:pt>
                <c:pt idx="837" formatCode="m/d/yyyy">
                  <c:v>40763</c:v>
                </c:pt>
                <c:pt idx="838" formatCode="m/d/yyyy">
                  <c:v>40764</c:v>
                </c:pt>
                <c:pt idx="839" formatCode="m/d/yyyy">
                  <c:v>40765</c:v>
                </c:pt>
                <c:pt idx="840" formatCode="m/d/yyyy">
                  <c:v>40766</c:v>
                </c:pt>
                <c:pt idx="841" formatCode="m/d/yyyy">
                  <c:v>40767</c:v>
                </c:pt>
                <c:pt idx="842" formatCode="m/d/yyyy">
                  <c:v>40770</c:v>
                </c:pt>
                <c:pt idx="843" formatCode="m/d/yyyy">
                  <c:v>40771</c:v>
                </c:pt>
                <c:pt idx="844" formatCode="m/d/yyyy">
                  <c:v>40773</c:v>
                </c:pt>
                <c:pt idx="845" formatCode="m/d/yyyy">
                  <c:v>40774</c:v>
                </c:pt>
                <c:pt idx="846" formatCode="m/d/yyyy">
                  <c:v>40777</c:v>
                </c:pt>
                <c:pt idx="847" formatCode="m/d/yyyy">
                  <c:v>40778</c:v>
                </c:pt>
                <c:pt idx="848" formatCode="m/d/yyyy">
                  <c:v>40779</c:v>
                </c:pt>
                <c:pt idx="849" formatCode="m/d/yyyy">
                  <c:v>40780</c:v>
                </c:pt>
                <c:pt idx="850" formatCode="m/d/yyyy">
                  <c:v>40781</c:v>
                </c:pt>
                <c:pt idx="851" formatCode="m/d/yyyy">
                  <c:v>40788</c:v>
                </c:pt>
                <c:pt idx="852" formatCode="m/d/yyyy">
                  <c:v>40791</c:v>
                </c:pt>
                <c:pt idx="853" formatCode="m/d/yyyy">
                  <c:v>40792</c:v>
                </c:pt>
                <c:pt idx="854" formatCode="m/d/yyyy">
                  <c:v>40793</c:v>
                </c:pt>
                <c:pt idx="855" formatCode="m/d/yyyy">
                  <c:v>40794</c:v>
                </c:pt>
                <c:pt idx="856" formatCode="m/d/yyyy">
                  <c:v>40795</c:v>
                </c:pt>
                <c:pt idx="857" formatCode="m/d/yyyy">
                  <c:v>40798</c:v>
                </c:pt>
                <c:pt idx="858" formatCode="m/d/yyyy">
                  <c:v>40799</c:v>
                </c:pt>
                <c:pt idx="859" formatCode="m/d/yyyy">
                  <c:v>40800</c:v>
                </c:pt>
                <c:pt idx="860" formatCode="m/d/yyyy">
                  <c:v>40801</c:v>
                </c:pt>
                <c:pt idx="861" formatCode="m/d/yyyy">
                  <c:v>40802</c:v>
                </c:pt>
                <c:pt idx="862" formatCode="m/d/yyyy">
                  <c:v>40805</c:v>
                </c:pt>
                <c:pt idx="863" formatCode="m/d/yyyy">
                  <c:v>40806</c:v>
                </c:pt>
                <c:pt idx="864" formatCode="m/d/yyyy">
                  <c:v>40807</c:v>
                </c:pt>
                <c:pt idx="865" formatCode="m/d/yyyy">
                  <c:v>40808</c:v>
                </c:pt>
                <c:pt idx="866" formatCode="m/d/yyyy">
                  <c:v>40809</c:v>
                </c:pt>
                <c:pt idx="867" formatCode="m/d/yyyy">
                  <c:v>40812</c:v>
                </c:pt>
                <c:pt idx="868" formatCode="m/d/yyyy">
                  <c:v>40813</c:v>
                </c:pt>
                <c:pt idx="869" formatCode="m/d/yyyy">
                  <c:v>40814</c:v>
                </c:pt>
                <c:pt idx="870" formatCode="m/d/yyyy">
                  <c:v>40815</c:v>
                </c:pt>
                <c:pt idx="871" formatCode="m/d/yyyy">
                  <c:v>40816</c:v>
                </c:pt>
                <c:pt idx="872" formatCode="m/d/yyyy">
                  <c:v>40819</c:v>
                </c:pt>
                <c:pt idx="873" formatCode="m/d/yyyy">
                  <c:v>40820</c:v>
                </c:pt>
                <c:pt idx="874" formatCode="m/d/yyyy">
                  <c:v>40821</c:v>
                </c:pt>
                <c:pt idx="875" formatCode="m/d/yyyy">
                  <c:v>40822</c:v>
                </c:pt>
                <c:pt idx="876" formatCode="m/d/yyyy">
                  <c:v>40823</c:v>
                </c:pt>
                <c:pt idx="877" formatCode="m/d/yyyy">
                  <c:v>40826</c:v>
                </c:pt>
                <c:pt idx="878" formatCode="m/d/yyyy">
                  <c:v>40827</c:v>
                </c:pt>
                <c:pt idx="879" formatCode="m/d/yyyy">
                  <c:v>40828</c:v>
                </c:pt>
                <c:pt idx="880" formatCode="m/d/yyyy">
                  <c:v>40829</c:v>
                </c:pt>
                <c:pt idx="881" formatCode="m/d/yyyy">
                  <c:v>40830</c:v>
                </c:pt>
                <c:pt idx="882" formatCode="m/d/yyyy">
                  <c:v>40833</c:v>
                </c:pt>
                <c:pt idx="883" formatCode="m/d/yyyy">
                  <c:v>40834</c:v>
                </c:pt>
                <c:pt idx="884" formatCode="m/d/yyyy">
                  <c:v>40835</c:v>
                </c:pt>
                <c:pt idx="885" formatCode="m/d/yyyy">
                  <c:v>40836</c:v>
                </c:pt>
                <c:pt idx="886" formatCode="m/d/yyyy">
                  <c:v>40837</c:v>
                </c:pt>
                <c:pt idx="887" formatCode="m/d/yyyy">
                  <c:v>40840</c:v>
                </c:pt>
                <c:pt idx="888" formatCode="m/d/yyyy">
                  <c:v>40841</c:v>
                </c:pt>
                <c:pt idx="889" formatCode="m/d/yyyy">
                  <c:v>40842</c:v>
                </c:pt>
                <c:pt idx="890" formatCode="m/d/yyyy">
                  <c:v>40843</c:v>
                </c:pt>
                <c:pt idx="891" formatCode="m/d/yyyy">
                  <c:v>40844</c:v>
                </c:pt>
                <c:pt idx="892" formatCode="m/d/yyyy">
                  <c:v>40847</c:v>
                </c:pt>
                <c:pt idx="893" formatCode="m/d/yyyy">
                  <c:v>40848</c:v>
                </c:pt>
                <c:pt idx="894" formatCode="m/d/yyyy">
                  <c:v>40849</c:v>
                </c:pt>
                <c:pt idx="895" formatCode="m/d/yyyy">
                  <c:v>40850</c:v>
                </c:pt>
                <c:pt idx="896" formatCode="m/d/yyyy">
                  <c:v>40851</c:v>
                </c:pt>
                <c:pt idx="897" formatCode="m/d/yyyy">
                  <c:v>40854</c:v>
                </c:pt>
                <c:pt idx="898" formatCode="m/d/yyyy">
                  <c:v>40855</c:v>
                </c:pt>
                <c:pt idx="899" formatCode="m/d/yyyy">
                  <c:v>40856</c:v>
                </c:pt>
                <c:pt idx="900" formatCode="m/d/yyyy">
                  <c:v>40857</c:v>
                </c:pt>
                <c:pt idx="901" formatCode="m/d/yyyy">
                  <c:v>40858</c:v>
                </c:pt>
                <c:pt idx="902" formatCode="m/d/yyyy">
                  <c:v>40861</c:v>
                </c:pt>
                <c:pt idx="903" formatCode="m/d/yyyy">
                  <c:v>40862</c:v>
                </c:pt>
                <c:pt idx="904" formatCode="m/d/yyyy">
                  <c:v>40863</c:v>
                </c:pt>
                <c:pt idx="905" formatCode="m/d/yyyy">
                  <c:v>40864</c:v>
                </c:pt>
                <c:pt idx="906" formatCode="m/d/yyyy">
                  <c:v>40865</c:v>
                </c:pt>
                <c:pt idx="907" formatCode="m/d/yyyy">
                  <c:v>40868</c:v>
                </c:pt>
                <c:pt idx="908" formatCode="m/d/yyyy">
                  <c:v>40869</c:v>
                </c:pt>
                <c:pt idx="909" formatCode="m/d/yyyy">
                  <c:v>40870</c:v>
                </c:pt>
                <c:pt idx="910" formatCode="m/d/yyyy">
                  <c:v>40872</c:v>
                </c:pt>
                <c:pt idx="911" formatCode="m/d/yyyy">
                  <c:v>40875</c:v>
                </c:pt>
                <c:pt idx="912" formatCode="m/d/yyyy">
                  <c:v>40876</c:v>
                </c:pt>
                <c:pt idx="913" formatCode="m/d/yyyy">
                  <c:v>40877</c:v>
                </c:pt>
                <c:pt idx="914" formatCode="m/d/yyyy">
                  <c:v>40878</c:v>
                </c:pt>
                <c:pt idx="915" formatCode="m/d/yyyy">
                  <c:v>40879</c:v>
                </c:pt>
                <c:pt idx="916" formatCode="m/d/yyyy">
                  <c:v>40882</c:v>
                </c:pt>
                <c:pt idx="917" formatCode="m/d/yyyy">
                  <c:v>40883</c:v>
                </c:pt>
                <c:pt idx="918" formatCode="m/d/yyyy">
                  <c:v>40884</c:v>
                </c:pt>
                <c:pt idx="919" formatCode="m/d/yyyy">
                  <c:v>40885</c:v>
                </c:pt>
                <c:pt idx="920" formatCode="m/d/yyyy">
                  <c:v>40886</c:v>
                </c:pt>
                <c:pt idx="921" formatCode="m/d/yyyy">
                  <c:v>40889</c:v>
                </c:pt>
                <c:pt idx="922" formatCode="m/d/yyyy">
                  <c:v>40890</c:v>
                </c:pt>
                <c:pt idx="923" formatCode="m/d/yyyy">
                  <c:v>40891</c:v>
                </c:pt>
                <c:pt idx="924" formatCode="m/d/yyyy">
                  <c:v>40892</c:v>
                </c:pt>
                <c:pt idx="925" formatCode="m/d/yyyy">
                  <c:v>40893</c:v>
                </c:pt>
                <c:pt idx="926" formatCode="m/d/yyyy">
                  <c:v>40896</c:v>
                </c:pt>
                <c:pt idx="927" formatCode="m/d/yyyy">
                  <c:v>40897</c:v>
                </c:pt>
                <c:pt idx="928" formatCode="m/d/yyyy">
                  <c:v>40898</c:v>
                </c:pt>
                <c:pt idx="929" formatCode="m/d/yyyy">
                  <c:v>40899</c:v>
                </c:pt>
                <c:pt idx="930" formatCode="m/d/yyyy">
                  <c:v>40900</c:v>
                </c:pt>
                <c:pt idx="931" formatCode="m/d/yyyy">
                  <c:v>40904</c:v>
                </c:pt>
                <c:pt idx="932" formatCode="m/d/yyyy">
                  <c:v>40905</c:v>
                </c:pt>
                <c:pt idx="933" formatCode="m/d/yyyy">
                  <c:v>40906</c:v>
                </c:pt>
                <c:pt idx="934" formatCode="m/d/yyyy">
                  <c:v>40907</c:v>
                </c:pt>
                <c:pt idx="935" formatCode="m/d/yyyy">
                  <c:v>40911</c:v>
                </c:pt>
                <c:pt idx="936" formatCode="m/d/yyyy">
                  <c:v>40912</c:v>
                </c:pt>
                <c:pt idx="937" formatCode="m/d/yyyy">
                  <c:v>40913</c:v>
                </c:pt>
                <c:pt idx="938" formatCode="m/d/yyyy">
                  <c:v>40914</c:v>
                </c:pt>
                <c:pt idx="939" formatCode="m/d/yyyy">
                  <c:v>40917</c:v>
                </c:pt>
                <c:pt idx="940" formatCode="m/d/yyyy">
                  <c:v>40918</c:v>
                </c:pt>
                <c:pt idx="941" formatCode="m/d/yyyy">
                  <c:v>40919</c:v>
                </c:pt>
                <c:pt idx="942" formatCode="m/d/yyyy">
                  <c:v>40920</c:v>
                </c:pt>
                <c:pt idx="943" formatCode="m/d/yyyy">
                  <c:v>40921</c:v>
                </c:pt>
                <c:pt idx="944" formatCode="m/d/yyyy">
                  <c:v>40924</c:v>
                </c:pt>
                <c:pt idx="945" formatCode="m/d/yyyy">
                  <c:v>40925</c:v>
                </c:pt>
                <c:pt idx="946" formatCode="m/d/yyyy">
                  <c:v>40926</c:v>
                </c:pt>
                <c:pt idx="947" formatCode="m/d/yyyy">
                  <c:v>40927</c:v>
                </c:pt>
                <c:pt idx="948" formatCode="m/d/yyyy">
                  <c:v>40928</c:v>
                </c:pt>
                <c:pt idx="949" formatCode="m/d/yyyy">
                  <c:v>40932</c:v>
                </c:pt>
                <c:pt idx="950" formatCode="m/d/yyyy">
                  <c:v>40933</c:v>
                </c:pt>
                <c:pt idx="951" formatCode="m/d/yyyy">
                  <c:v>40934</c:v>
                </c:pt>
                <c:pt idx="952" formatCode="m/d/yyyy">
                  <c:v>40935</c:v>
                </c:pt>
                <c:pt idx="953" formatCode="m/d/yyyy">
                  <c:v>40938</c:v>
                </c:pt>
                <c:pt idx="954" formatCode="m/d/yyyy">
                  <c:v>40939</c:v>
                </c:pt>
                <c:pt idx="955" formatCode="m/d/yyyy">
                  <c:v>40940</c:v>
                </c:pt>
                <c:pt idx="956" formatCode="m/d/yyyy">
                  <c:v>40941</c:v>
                </c:pt>
                <c:pt idx="957" formatCode="m/d/yyyy">
                  <c:v>40942</c:v>
                </c:pt>
                <c:pt idx="958" formatCode="m/d/yyyy">
                  <c:v>40945</c:v>
                </c:pt>
                <c:pt idx="959" formatCode="m/d/yyyy">
                  <c:v>40946</c:v>
                </c:pt>
                <c:pt idx="960" formatCode="m/d/yyyy">
                  <c:v>40947</c:v>
                </c:pt>
                <c:pt idx="961" formatCode="m/d/yyyy">
                  <c:v>40948</c:v>
                </c:pt>
                <c:pt idx="962" formatCode="m/d/yyyy">
                  <c:v>40949</c:v>
                </c:pt>
                <c:pt idx="963" formatCode="m/d/yyyy">
                  <c:v>40952</c:v>
                </c:pt>
                <c:pt idx="964" formatCode="m/d/yyyy">
                  <c:v>40953</c:v>
                </c:pt>
                <c:pt idx="965" formatCode="m/d/yyyy">
                  <c:v>40954</c:v>
                </c:pt>
                <c:pt idx="966" formatCode="m/d/yyyy">
                  <c:v>40955</c:v>
                </c:pt>
                <c:pt idx="967" formatCode="m/d/yyyy">
                  <c:v>40956</c:v>
                </c:pt>
                <c:pt idx="968" formatCode="m/d/yyyy">
                  <c:v>40960</c:v>
                </c:pt>
                <c:pt idx="969" formatCode="m/d/yyyy">
                  <c:v>40961</c:v>
                </c:pt>
                <c:pt idx="970" formatCode="m/d/yyyy">
                  <c:v>40962</c:v>
                </c:pt>
                <c:pt idx="971" formatCode="m/d/yyyy">
                  <c:v>40963</c:v>
                </c:pt>
                <c:pt idx="972" formatCode="m/d/yyyy">
                  <c:v>40966</c:v>
                </c:pt>
                <c:pt idx="973" formatCode="m/d/yyyy">
                  <c:v>40967</c:v>
                </c:pt>
                <c:pt idx="974" formatCode="m/d/yyyy">
                  <c:v>40968</c:v>
                </c:pt>
                <c:pt idx="975" formatCode="m/d/yyyy">
                  <c:v>40969</c:v>
                </c:pt>
                <c:pt idx="976" formatCode="m/d/yyyy">
                  <c:v>40970</c:v>
                </c:pt>
                <c:pt idx="977" formatCode="m/d/yyyy">
                  <c:v>40973</c:v>
                </c:pt>
                <c:pt idx="978" formatCode="m/d/yyyy">
                  <c:v>40974</c:v>
                </c:pt>
                <c:pt idx="979" formatCode="m/d/yyyy">
                  <c:v>40975</c:v>
                </c:pt>
                <c:pt idx="980" formatCode="m/d/yyyy">
                  <c:v>40976</c:v>
                </c:pt>
                <c:pt idx="981" formatCode="m/d/yyyy">
                  <c:v>40977</c:v>
                </c:pt>
                <c:pt idx="982" formatCode="m/d/yyyy">
                  <c:v>40980</c:v>
                </c:pt>
                <c:pt idx="983" formatCode="m/d/yyyy">
                  <c:v>40981</c:v>
                </c:pt>
                <c:pt idx="984" formatCode="m/d/yyyy">
                  <c:v>40982</c:v>
                </c:pt>
                <c:pt idx="985" formatCode="m/d/yyyy">
                  <c:v>40983</c:v>
                </c:pt>
                <c:pt idx="986" formatCode="m/d/yyyy">
                  <c:v>40984</c:v>
                </c:pt>
                <c:pt idx="987" formatCode="m/d/yyyy">
                  <c:v>40987</c:v>
                </c:pt>
                <c:pt idx="988" formatCode="m/d/yyyy">
                  <c:v>40988</c:v>
                </c:pt>
                <c:pt idx="989" formatCode="m/d/yyyy">
                  <c:v>40989</c:v>
                </c:pt>
                <c:pt idx="990" formatCode="m/d/yyyy">
                  <c:v>40990</c:v>
                </c:pt>
                <c:pt idx="991" formatCode="m/d/yyyy">
                  <c:v>40994</c:v>
                </c:pt>
                <c:pt idx="992" formatCode="m/d/yyyy">
                  <c:v>40995</c:v>
                </c:pt>
                <c:pt idx="993" formatCode="m/d/yyyy">
                  <c:v>40996</c:v>
                </c:pt>
                <c:pt idx="994" formatCode="m/d/yyyy">
                  <c:v>40997</c:v>
                </c:pt>
                <c:pt idx="995" formatCode="m/d/yyyy">
                  <c:v>40998</c:v>
                </c:pt>
                <c:pt idx="996" formatCode="m/d/yyyy">
                  <c:v>41001</c:v>
                </c:pt>
                <c:pt idx="997" formatCode="m/d/yyyy">
                  <c:v>41002</c:v>
                </c:pt>
                <c:pt idx="998" formatCode="m/d/yyyy">
                  <c:v>41003</c:v>
                </c:pt>
                <c:pt idx="999" formatCode="m/d/yyyy">
                  <c:v>41004</c:v>
                </c:pt>
                <c:pt idx="1000" formatCode="m/d/yyyy">
                  <c:v>41008</c:v>
                </c:pt>
                <c:pt idx="1001" formatCode="m/d/yyyy">
                  <c:v>41009</c:v>
                </c:pt>
                <c:pt idx="1002" formatCode="m/d/yyyy">
                  <c:v>41010</c:v>
                </c:pt>
                <c:pt idx="1003" formatCode="m/d/yyyy">
                  <c:v>41011</c:v>
                </c:pt>
                <c:pt idx="1004" formatCode="m/d/yyyy">
                  <c:v>41012</c:v>
                </c:pt>
                <c:pt idx="1005" formatCode="m/d/yyyy">
                  <c:v>41015</c:v>
                </c:pt>
                <c:pt idx="1006" formatCode="m/d/yyyy">
                  <c:v>41016</c:v>
                </c:pt>
                <c:pt idx="1007" formatCode="m/d/yyyy">
                  <c:v>41017</c:v>
                </c:pt>
                <c:pt idx="1008" formatCode="m/d/yyyy">
                  <c:v>41018</c:v>
                </c:pt>
                <c:pt idx="1009" formatCode="m/d/yyyy">
                  <c:v>41019</c:v>
                </c:pt>
                <c:pt idx="1010" formatCode="m/d/yyyy">
                  <c:v>41022</c:v>
                </c:pt>
                <c:pt idx="1011" formatCode="m/d/yyyy">
                  <c:v>41023</c:v>
                </c:pt>
                <c:pt idx="1012" formatCode="m/d/yyyy">
                  <c:v>41024</c:v>
                </c:pt>
                <c:pt idx="1013" formatCode="m/d/yyyy">
                  <c:v>41025</c:v>
                </c:pt>
                <c:pt idx="1014" formatCode="m/d/yyyy">
                  <c:v>41026</c:v>
                </c:pt>
                <c:pt idx="1015" formatCode="m/d/yyyy">
                  <c:v>41029</c:v>
                </c:pt>
                <c:pt idx="1016" formatCode="m/d/yyyy">
                  <c:v>41030</c:v>
                </c:pt>
                <c:pt idx="1017" formatCode="m/d/yyyy">
                  <c:v>41031</c:v>
                </c:pt>
                <c:pt idx="1018" formatCode="m/d/yyyy">
                  <c:v>41032</c:v>
                </c:pt>
                <c:pt idx="1019" formatCode="m/d/yyyy">
                  <c:v>41033</c:v>
                </c:pt>
                <c:pt idx="1020" formatCode="m/d/yyyy">
                  <c:v>41036</c:v>
                </c:pt>
                <c:pt idx="1021" formatCode="m/d/yyyy">
                  <c:v>41037</c:v>
                </c:pt>
                <c:pt idx="1022" formatCode="m/d/yyyy">
                  <c:v>41038</c:v>
                </c:pt>
                <c:pt idx="1023" formatCode="m/d/yyyy">
                  <c:v>41039</c:v>
                </c:pt>
                <c:pt idx="1024" formatCode="m/d/yyyy">
                  <c:v>41040</c:v>
                </c:pt>
                <c:pt idx="1025" formatCode="m/d/yyyy">
                  <c:v>41043</c:v>
                </c:pt>
                <c:pt idx="1026" formatCode="m/d/yyyy">
                  <c:v>41044</c:v>
                </c:pt>
                <c:pt idx="1027" formatCode="m/d/yyyy">
                  <c:v>41045</c:v>
                </c:pt>
                <c:pt idx="1028" formatCode="m/d/yyyy">
                  <c:v>41050</c:v>
                </c:pt>
                <c:pt idx="1029" formatCode="m/d/yyyy">
                  <c:v>41051</c:v>
                </c:pt>
                <c:pt idx="1030" formatCode="m/d/yyyy">
                  <c:v>41052</c:v>
                </c:pt>
                <c:pt idx="1031" formatCode="m/d/yyyy">
                  <c:v>41053</c:v>
                </c:pt>
                <c:pt idx="1032" formatCode="m/d/yyyy">
                  <c:v>41054</c:v>
                </c:pt>
                <c:pt idx="1033" formatCode="m/d/yyyy">
                  <c:v>41057</c:v>
                </c:pt>
                <c:pt idx="1034" formatCode="m/d/yyyy">
                  <c:v>41058</c:v>
                </c:pt>
                <c:pt idx="1035" formatCode="m/d/yyyy">
                  <c:v>41059</c:v>
                </c:pt>
                <c:pt idx="1036" formatCode="m/d/yyyy">
                  <c:v>41060</c:v>
                </c:pt>
                <c:pt idx="1037" formatCode="m/d/yyyy">
                  <c:v>41061</c:v>
                </c:pt>
                <c:pt idx="1038" formatCode="m/d/yyyy">
                  <c:v>41064</c:v>
                </c:pt>
                <c:pt idx="1039" formatCode="m/d/yyyy">
                  <c:v>41065</c:v>
                </c:pt>
                <c:pt idx="1040" formatCode="m/d/yyyy">
                  <c:v>41066</c:v>
                </c:pt>
                <c:pt idx="1041" formatCode="m/d/yyyy">
                  <c:v>41067</c:v>
                </c:pt>
                <c:pt idx="1042" formatCode="m/d/yyyy">
                  <c:v>41068</c:v>
                </c:pt>
                <c:pt idx="1043" formatCode="m/d/yyyy">
                  <c:v>41071</c:v>
                </c:pt>
                <c:pt idx="1044" formatCode="m/d/yyyy">
                  <c:v>41072</c:v>
                </c:pt>
                <c:pt idx="1045" formatCode="m/d/yyyy">
                  <c:v>41073</c:v>
                </c:pt>
                <c:pt idx="1046" formatCode="m/d/yyyy">
                  <c:v>41074</c:v>
                </c:pt>
                <c:pt idx="1047" formatCode="m/d/yyyy">
                  <c:v>41075</c:v>
                </c:pt>
                <c:pt idx="1048" formatCode="m/d/yyyy">
                  <c:v>41078</c:v>
                </c:pt>
                <c:pt idx="1049" formatCode="m/d/yyyy">
                  <c:v>41079</c:v>
                </c:pt>
                <c:pt idx="1050" formatCode="m/d/yyyy">
                  <c:v>41080</c:v>
                </c:pt>
                <c:pt idx="1051" formatCode="m/d/yyyy">
                  <c:v>41081</c:v>
                </c:pt>
                <c:pt idx="1052" formatCode="m/d/yyyy">
                  <c:v>41082</c:v>
                </c:pt>
                <c:pt idx="1053" formatCode="m/d/yyyy">
                  <c:v>41085</c:v>
                </c:pt>
                <c:pt idx="1054" formatCode="m/d/yyyy">
                  <c:v>41086</c:v>
                </c:pt>
                <c:pt idx="1055" formatCode="m/d/yyyy">
                  <c:v>41087</c:v>
                </c:pt>
                <c:pt idx="1056" formatCode="m/d/yyyy">
                  <c:v>41088</c:v>
                </c:pt>
                <c:pt idx="1057" formatCode="m/d/yyyy">
                  <c:v>41089</c:v>
                </c:pt>
                <c:pt idx="1058" formatCode="m/d/yyyy">
                  <c:v>41092</c:v>
                </c:pt>
                <c:pt idx="1059" formatCode="m/d/yyyy">
                  <c:v>41093</c:v>
                </c:pt>
                <c:pt idx="1060" formatCode="m/d/yyyy">
                  <c:v>41094</c:v>
                </c:pt>
                <c:pt idx="1061" formatCode="m/d/yyyy">
                  <c:v>41095</c:v>
                </c:pt>
                <c:pt idx="1062" formatCode="m/d/yyyy">
                  <c:v>41096</c:v>
                </c:pt>
                <c:pt idx="1063" formatCode="m/d/yyyy">
                  <c:v>41099</c:v>
                </c:pt>
                <c:pt idx="1064" formatCode="m/d/yyyy">
                  <c:v>41100</c:v>
                </c:pt>
                <c:pt idx="1065" formatCode="m/d/yyyy">
                  <c:v>41101</c:v>
                </c:pt>
                <c:pt idx="1066" formatCode="m/d/yyyy">
                  <c:v>41102</c:v>
                </c:pt>
                <c:pt idx="1067" formatCode="m/d/yyyy">
                  <c:v>41103</c:v>
                </c:pt>
                <c:pt idx="1068" formatCode="m/d/yyyy">
                  <c:v>41106</c:v>
                </c:pt>
                <c:pt idx="1069" formatCode="m/d/yyyy">
                  <c:v>41107</c:v>
                </c:pt>
                <c:pt idx="1070" formatCode="m/d/yyyy">
                  <c:v>41108</c:v>
                </c:pt>
                <c:pt idx="1071" formatCode="m/d/yyyy">
                  <c:v>41109</c:v>
                </c:pt>
                <c:pt idx="1072" formatCode="m/d/yyyy">
                  <c:v>41110</c:v>
                </c:pt>
                <c:pt idx="1073" formatCode="m/d/yyyy">
                  <c:v>41113</c:v>
                </c:pt>
                <c:pt idx="1074" formatCode="m/d/yyyy">
                  <c:v>41114</c:v>
                </c:pt>
                <c:pt idx="1075" formatCode="m/d/yyyy">
                  <c:v>41115</c:v>
                </c:pt>
                <c:pt idx="1076" formatCode="m/d/yyyy">
                  <c:v>41116</c:v>
                </c:pt>
                <c:pt idx="1077" formatCode="m/d/yyyy">
                  <c:v>41117</c:v>
                </c:pt>
                <c:pt idx="1078" formatCode="m/d/yyyy">
                  <c:v>41120</c:v>
                </c:pt>
                <c:pt idx="1079" formatCode="m/d/yyyy">
                  <c:v>41121</c:v>
                </c:pt>
                <c:pt idx="1080" formatCode="m/d/yyyy">
                  <c:v>41122</c:v>
                </c:pt>
                <c:pt idx="1081" formatCode="m/d/yyyy">
                  <c:v>41123</c:v>
                </c:pt>
                <c:pt idx="1082" formatCode="m/d/yyyy">
                  <c:v>41124</c:v>
                </c:pt>
                <c:pt idx="1083" formatCode="m/d/yyyy">
                  <c:v>41127</c:v>
                </c:pt>
                <c:pt idx="1084" formatCode="m/d/yyyy">
                  <c:v>41128</c:v>
                </c:pt>
                <c:pt idx="1085" formatCode="m/d/yyyy">
                  <c:v>41129</c:v>
                </c:pt>
                <c:pt idx="1086" formatCode="m/d/yyyy">
                  <c:v>41130</c:v>
                </c:pt>
                <c:pt idx="1087" formatCode="m/d/yyyy">
                  <c:v>41131</c:v>
                </c:pt>
                <c:pt idx="1088" formatCode="m/d/yyyy">
                  <c:v>41134</c:v>
                </c:pt>
                <c:pt idx="1089" formatCode="m/d/yyyy">
                  <c:v>41135</c:v>
                </c:pt>
                <c:pt idx="1090" formatCode="m/d/yyyy">
                  <c:v>41136</c:v>
                </c:pt>
                <c:pt idx="1091" formatCode="m/d/yyyy">
                  <c:v>41137</c:v>
                </c:pt>
                <c:pt idx="1092" formatCode="m/d/yyyy">
                  <c:v>41144</c:v>
                </c:pt>
                <c:pt idx="1093" formatCode="m/d/yyyy">
                  <c:v>41145</c:v>
                </c:pt>
                <c:pt idx="1094" formatCode="m/d/yyyy">
                  <c:v>41148</c:v>
                </c:pt>
                <c:pt idx="1095" formatCode="m/d/yyyy">
                  <c:v>41149</c:v>
                </c:pt>
                <c:pt idx="1096" formatCode="m/d/yyyy">
                  <c:v>41150</c:v>
                </c:pt>
                <c:pt idx="1097" formatCode="m/d/yyyy">
                  <c:v>41151</c:v>
                </c:pt>
                <c:pt idx="1098" formatCode="m/d/yyyy">
                  <c:v>41152</c:v>
                </c:pt>
                <c:pt idx="1099" formatCode="m/d/yyyy">
                  <c:v>41155</c:v>
                </c:pt>
                <c:pt idx="1100" formatCode="m/d/yyyy">
                  <c:v>41156</c:v>
                </c:pt>
                <c:pt idx="1101" formatCode="m/d/yyyy">
                  <c:v>41157</c:v>
                </c:pt>
                <c:pt idx="1102" formatCode="m/d/yyyy">
                  <c:v>41158</c:v>
                </c:pt>
                <c:pt idx="1103" formatCode="m/d/yyyy">
                  <c:v>41159</c:v>
                </c:pt>
                <c:pt idx="1104" formatCode="m/d/yyyy">
                  <c:v>41162</c:v>
                </c:pt>
                <c:pt idx="1105" formatCode="m/d/yyyy">
                  <c:v>41163</c:v>
                </c:pt>
                <c:pt idx="1106" formatCode="m/d/yyyy">
                  <c:v>41164</c:v>
                </c:pt>
                <c:pt idx="1107" formatCode="m/d/yyyy">
                  <c:v>41165</c:v>
                </c:pt>
                <c:pt idx="1108" formatCode="m/d/yyyy">
                  <c:v>41166</c:v>
                </c:pt>
                <c:pt idx="1109" formatCode="m/d/yyyy">
                  <c:v>41169</c:v>
                </c:pt>
                <c:pt idx="1110" formatCode="m/d/yyyy">
                  <c:v>41170</c:v>
                </c:pt>
                <c:pt idx="1111" formatCode="m/d/yyyy">
                  <c:v>41171</c:v>
                </c:pt>
                <c:pt idx="1112" formatCode="m/d/yyyy">
                  <c:v>41172</c:v>
                </c:pt>
                <c:pt idx="1113" formatCode="m/d/yyyy">
                  <c:v>41173</c:v>
                </c:pt>
                <c:pt idx="1114" formatCode="m/d/yyyy">
                  <c:v>41176</c:v>
                </c:pt>
                <c:pt idx="1115" formatCode="m/d/yyyy">
                  <c:v>41177</c:v>
                </c:pt>
                <c:pt idx="1116" formatCode="m/d/yyyy">
                  <c:v>41178</c:v>
                </c:pt>
                <c:pt idx="1117" formatCode="m/d/yyyy">
                  <c:v>41179</c:v>
                </c:pt>
                <c:pt idx="1118" formatCode="m/d/yyyy">
                  <c:v>41180</c:v>
                </c:pt>
                <c:pt idx="1119" formatCode="m/d/yyyy">
                  <c:v>41183</c:v>
                </c:pt>
                <c:pt idx="1120" formatCode="m/d/yyyy">
                  <c:v>41184</c:v>
                </c:pt>
                <c:pt idx="1121" formatCode="m/d/yyyy">
                  <c:v>41185</c:v>
                </c:pt>
                <c:pt idx="1122" formatCode="m/d/yyyy">
                  <c:v>41186</c:v>
                </c:pt>
                <c:pt idx="1123" formatCode="m/d/yyyy">
                  <c:v>41187</c:v>
                </c:pt>
                <c:pt idx="1124" formatCode="m/d/yyyy">
                  <c:v>41190</c:v>
                </c:pt>
                <c:pt idx="1125" formatCode="m/d/yyyy">
                  <c:v>41191</c:v>
                </c:pt>
                <c:pt idx="1126" formatCode="m/d/yyyy">
                  <c:v>41192</c:v>
                </c:pt>
                <c:pt idx="1127" formatCode="m/d/yyyy">
                  <c:v>41193</c:v>
                </c:pt>
                <c:pt idx="1128" formatCode="m/d/yyyy">
                  <c:v>41194</c:v>
                </c:pt>
                <c:pt idx="1129" formatCode="m/d/yyyy">
                  <c:v>41197</c:v>
                </c:pt>
                <c:pt idx="1130" formatCode="m/d/yyyy">
                  <c:v>41198</c:v>
                </c:pt>
                <c:pt idx="1131" formatCode="m/d/yyyy">
                  <c:v>41199</c:v>
                </c:pt>
                <c:pt idx="1132" formatCode="m/d/yyyy">
                  <c:v>41200</c:v>
                </c:pt>
                <c:pt idx="1133" formatCode="m/d/yyyy">
                  <c:v>41201</c:v>
                </c:pt>
                <c:pt idx="1134" formatCode="m/d/yyyy">
                  <c:v>41204</c:v>
                </c:pt>
                <c:pt idx="1135" formatCode="m/d/yyyy">
                  <c:v>41205</c:v>
                </c:pt>
                <c:pt idx="1136" formatCode="m/d/yyyy">
                  <c:v>41206</c:v>
                </c:pt>
                <c:pt idx="1137" formatCode="m/d/yyyy">
                  <c:v>41207</c:v>
                </c:pt>
                <c:pt idx="1138" formatCode="m/d/yyyy">
                  <c:v>41211</c:v>
                </c:pt>
                <c:pt idx="1139" formatCode="m/d/yyyy">
                  <c:v>41212</c:v>
                </c:pt>
                <c:pt idx="1140" formatCode="m/d/yyyy">
                  <c:v>41213</c:v>
                </c:pt>
                <c:pt idx="1141" formatCode="m/d/yyyy">
                  <c:v>41214</c:v>
                </c:pt>
                <c:pt idx="1142" formatCode="m/d/yyyy">
                  <c:v>41215</c:v>
                </c:pt>
                <c:pt idx="1143" formatCode="m/d/yyyy">
                  <c:v>41218</c:v>
                </c:pt>
                <c:pt idx="1144" formatCode="m/d/yyyy">
                  <c:v>41219</c:v>
                </c:pt>
                <c:pt idx="1145" formatCode="m/d/yyyy">
                  <c:v>41220</c:v>
                </c:pt>
                <c:pt idx="1146" formatCode="m/d/yyyy">
                  <c:v>41221</c:v>
                </c:pt>
                <c:pt idx="1147" formatCode="m/d/yyyy">
                  <c:v>41222</c:v>
                </c:pt>
                <c:pt idx="1148" formatCode="m/d/yyyy">
                  <c:v>41225</c:v>
                </c:pt>
                <c:pt idx="1149" formatCode="m/d/yyyy">
                  <c:v>41226</c:v>
                </c:pt>
                <c:pt idx="1150" formatCode="m/d/yyyy">
                  <c:v>41227</c:v>
                </c:pt>
                <c:pt idx="1151" formatCode="m/d/yyyy">
                  <c:v>41232</c:v>
                </c:pt>
                <c:pt idx="1152" formatCode="m/d/yyyy">
                  <c:v>41233</c:v>
                </c:pt>
                <c:pt idx="1153" formatCode="m/d/yyyy">
                  <c:v>41234</c:v>
                </c:pt>
                <c:pt idx="1154" formatCode="m/d/yyyy">
                  <c:v>41235</c:v>
                </c:pt>
                <c:pt idx="1155" formatCode="m/d/yyyy">
                  <c:v>41236</c:v>
                </c:pt>
                <c:pt idx="1156" formatCode="m/d/yyyy">
                  <c:v>41239</c:v>
                </c:pt>
                <c:pt idx="1157" formatCode="m/d/yyyy">
                  <c:v>41240</c:v>
                </c:pt>
                <c:pt idx="1158" formatCode="m/d/yyyy">
                  <c:v>41241</c:v>
                </c:pt>
                <c:pt idx="1159" formatCode="m/d/yyyy">
                  <c:v>41242</c:v>
                </c:pt>
                <c:pt idx="1160" formatCode="m/d/yyyy">
                  <c:v>41243</c:v>
                </c:pt>
                <c:pt idx="1161" formatCode="m/d/yyyy">
                  <c:v>41246</c:v>
                </c:pt>
                <c:pt idx="1162" formatCode="m/d/yyyy">
                  <c:v>41247</c:v>
                </c:pt>
                <c:pt idx="1163" formatCode="m/d/yyyy">
                  <c:v>41248</c:v>
                </c:pt>
                <c:pt idx="1164" formatCode="m/d/yyyy">
                  <c:v>41249</c:v>
                </c:pt>
                <c:pt idx="1165" formatCode="m/d/yyyy">
                  <c:v>41250</c:v>
                </c:pt>
                <c:pt idx="1166" formatCode="m/d/yyyy">
                  <c:v>41253</c:v>
                </c:pt>
                <c:pt idx="1167" formatCode="m/d/yyyy">
                  <c:v>41254</c:v>
                </c:pt>
                <c:pt idx="1168" formatCode="m/d/yyyy">
                  <c:v>41255</c:v>
                </c:pt>
                <c:pt idx="1169" formatCode="m/d/yyyy">
                  <c:v>41256</c:v>
                </c:pt>
                <c:pt idx="1170" formatCode="m/d/yyyy">
                  <c:v>41257</c:v>
                </c:pt>
                <c:pt idx="1171" formatCode="m/d/yyyy">
                  <c:v>41260</c:v>
                </c:pt>
                <c:pt idx="1172" formatCode="m/d/yyyy">
                  <c:v>41261</c:v>
                </c:pt>
                <c:pt idx="1173" formatCode="m/d/yyyy">
                  <c:v>41262</c:v>
                </c:pt>
                <c:pt idx="1174" formatCode="m/d/yyyy">
                  <c:v>41263</c:v>
                </c:pt>
                <c:pt idx="1175" formatCode="m/d/yyyy">
                  <c:v>41264</c:v>
                </c:pt>
                <c:pt idx="1176" formatCode="m/d/yyyy">
                  <c:v>41269</c:v>
                </c:pt>
                <c:pt idx="1177" formatCode="m/d/yyyy">
                  <c:v>41270</c:v>
                </c:pt>
                <c:pt idx="1178" formatCode="m/d/yyyy">
                  <c:v>41271</c:v>
                </c:pt>
                <c:pt idx="1179" formatCode="m/d/yyyy">
                  <c:v>41276</c:v>
                </c:pt>
                <c:pt idx="1180" formatCode="m/d/yyyy">
                  <c:v>41277</c:v>
                </c:pt>
                <c:pt idx="1181" formatCode="m/d/yyyy">
                  <c:v>41278</c:v>
                </c:pt>
                <c:pt idx="1182" formatCode="m/d/yyyy">
                  <c:v>41281</c:v>
                </c:pt>
                <c:pt idx="1183" formatCode="m/d/yyyy">
                  <c:v>41283</c:v>
                </c:pt>
                <c:pt idx="1184" formatCode="m/d/yyyy">
                  <c:v>41284</c:v>
                </c:pt>
                <c:pt idx="1185" formatCode="m/d/yyyy">
                  <c:v>41285</c:v>
                </c:pt>
                <c:pt idx="1186" formatCode="m/d/yyyy">
                  <c:v>41288</c:v>
                </c:pt>
                <c:pt idx="1187" formatCode="m/d/yyyy">
                  <c:v>41289</c:v>
                </c:pt>
                <c:pt idx="1188" formatCode="m/d/yyyy">
                  <c:v>41290</c:v>
                </c:pt>
                <c:pt idx="1189" formatCode="m/d/yyyy">
                  <c:v>41291</c:v>
                </c:pt>
                <c:pt idx="1190" formatCode="m/d/yyyy">
                  <c:v>41292</c:v>
                </c:pt>
                <c:pt idx="1191" formatCode="m/d/yyyy">
                  <c:v>41295</c:v>
                </c:pt>
                <c:pt idx="1192" formatCode="m/d/yyyy">
                  <c:v>41296</c:v>
                </c:pt>
                <c:pt idx="1193" formatCode="m/d/yyyy">
                  <c:v>41297</c:v>
                </c:pt>
                <c:pt idx="1194" formatCode="m/d/yyyy">
                  <c:v>41299</c:v>
                </c:pt>
                <c:pt idx="1195" formatCode="m/d/yyyy">
                  <c:v>41302</c:v>
                </c:pt>
                <c:pt idx="1196" formatCode="m/d/yyyy">
                  <c:v>41303</c:v>
                </c:pt>
                <c:pt idx="1197" formatCode="m/d/yyyy">
                  <c:v>41304</c:v>
                </c:pt>
                <c:pt idx="1198" formatCode="m/d/yyyy">
                  <c:v>41305</c:v>
                </c:pt>
                <c:pt idx="1199" formatCode="m/d/yyyy">
                  <c:v>41306</c:v>
                </c:pt>
                <c:pt idx="1200" formatCode="m/d/yyyy">
                  <c:v>41307</c:v>
                </c:pt>
              </c:numCache>
            </c:numRef>
          </c:cat>
          <c:val>
            <c:numRef>
              <c:f>Sheet2!$O$2:$O$1202</c:f>
              <c:numCache>
                <c:formatCode>0.0</c:formatCode>
                <c:ptCount val="1201"/>
                <c:pt idx="0" formatCode="General">
                  <c:v>100</c:v>
                </c:pt>
                <c:pt idx="1">
                  <c:v>102.83769300331608</c:v>
                </c:pt>
                <c:pt idx="2">
                  <c:v>100.95622467093165</c:v>
                </c:pt>
                <c:pt idx="3">
                  <c:v>98.884683658773497</c:v>
                </c:pt>
                <c:pt idx="4">
                  <c:v>96.857520849382126</c:v>
                </c:pt>
                <c:pt idx="5">
                  <c:v>97.775228589610492</c:v>
                </c:pt>
                <c:pt idx="6">
                  <c:v>99.028703486619548</c:v>
                </c:pt>
                <c:pt idx="7">
                  <c:v>93.055229929329826</c:v>
                </c:pt>
                <c:pt idx="8">
                  <c:v>95.053086378403464</c:v>
                </c:pt>
                <c:pt idx="9">
                  <c:v>96.346752855276819</c:v>
                </c:pt>
                <c:pt idx="10">
                  <c:v>94.350571055363858</c:v>
                </c:pt>
                <c:pt idx="11">
                  <c:v>92.407978028602983</c:v>
                </c:pt>
                <c:pt idx="12">
                  <c:v>93.464681649194688</c:v>
                </c:pt>
                <c:pt idx="13">
                  <c:v>91.553069631912379</c:v>
                </c:pt>
                <c:pt idx="14">
                  <c:v>96.960511772783548</c:v>
                </c:pt>
                <c:pt idx="15">
                  <c:v>97.678936262852645</c:v>
                </c:pt>
                <c:pt idx="16">
                  <c:v>97.306326824530188</c:v>
                </c:pt>
                <c:pt idx="17">
                  <c:v>96.036942760491499</c:v>
                </c:pt>
                <c:pt idx="18">
                  <c:v>100.09126837927462</c:v>
                </c:pt>
                <c:pt idx="19">
                  <c:v>98.626787687979359</c:v>
                </c:pt>
                <c:pt idx="20">
                  <c:v>101.33804467963961</c:v>
                </c:pt>
                <c:pt idx="21">
                  <c:v>100.70418997220089</c:v>
                </c:pt>
                <c:pt idx="22">
                  <c:v>100.38433198244947</c:v>
                </c:pt>
                <c:pt idx="23">
                  <c:v>99.65669692199485</c:v>
                </c:pt>
                <c:pt idx="24">
                  <c:v>98.790903305757467</c:v>
                </c:pt>
                <c:pt idx="25">
                  <c:v>99.845932277187757</c:v>
                </c:pt>
                <c:pt idx="26">
                  <c:v>98.424992464078827</c:v>
                </c:pt>
                <c:pt idx="27">
                  <c:v>94.382389389422727</c:v>
                </c:pt>
                <c:pt idx="28">
                  <c:v>93.210134976722387</c:v>
                </c:pt>
                <c:pt idx="29">
                  <c:v>92.700204307197637</c:v>
                </c:pt>
                <c:pt idx="30">
                  <c:v>89.254613658438728</c:v>
                </c:pt>
                <c:pt idx="31">
                  <c:v>92.068024248919897</c:v>
                </c:pt>
                <c:pt idx="32">
                  <c:v>89.081287470274987</c:v>
                </c:pt>
                <c:pt idx="33">
                  <c:v>89.349231336035089</c:v>
                </c:pt>
                <c:pt idx="34">
                  <c:v>88.320159426600128</c:v>
                </c:pt>
                <c:pt idx="35">
                  <c:v>89.010114880932647</c:v>
                </c:pt>
                <c:pt idx="36">
                  <c:v>85.873497002377988</c:v>
                </c:pt>
                <c:pt idx="37">
                  <c:v>88.694443514083758</c:v>
                </c:pt>
                <c:pt idx="38">
                  <c:v>88.60401245938975</c:v>
                </c:pt>
                <c:pt idx="39">
                  <c:v>88.340255216532142</c:v>
                </c:pt>
                <c:pt idx="40">
                  <c:v>89.738587265967794</c:v>
                </c:pt>
                <c:pt idx="41">
                  <c:v>91.452590682252094</c:v>
                </c:pt>
                <c:pt idx="42">
                  <c:v>94.409183775998926</c:v>
                </c:pt>
                <c:pt idx="43">
                  <c:v>94.482868339082785</c:v>
                </c:pt>
                <c:pt idx="44">
                  <c:v>94.285259738084818</c:v>
                </c:pt>
                <c:pt idx="45">
                  <c:v>94.237532236996358</c:v>
                </c:pt>
                <c:pt idx="46">
                  <c:v>97.454533275279061</c:v>
                </c:pt>
                <c:pt idx="47">
                  <c:v>97.962789295642565</c:v>
                </c:pt>
                <c:pt idx="48">
                  <c:v>97.281207087115448</c:v>
                </c:pt>
                <c:pt idx="49">
                  <c:v>98.045684429112427</c:v>
                </c:pt>
                <c:pt idx="50">
                  <c:v>100.43708343102122</c:v>
                </c:pt>
                <c:pt idx="51">
                  <c:v>102.29594399973223</c:v>
                </c:pt>
                <c:pt idx="52">
                  <c:v>102.90886559265819</c:v>
                </c:pt>
                <c:pt idx="53">
                  <c:v>104.1464313226377</c:v>
                </c:pt>
                <c:pt idx="54">
                  <c:v>103.61975416150318</c:v>
                </c:pt>
                <c:pt idx="55">
                  <c:v>100.26626921659914</c:v>
                </c:pt>
                <c:pt idx="56">
                  <c:v>101.00311484743945</c:v>
                </c:pt>
                <c:pt idx="57">
                  <c:v>103.27226446059549</c:v>
                </c:pt>
                <c:pt idx="58">
                  <c:v>106.92383695615753</c:v>
                </c:pt>
                <c:pt idx="59">
                  <c:v>107.49154302173723</c:v>
                </c:pt>
                <c:pt idx="60">
                  <c:v>108.67217068024249</c:v>
                </c:pt>
                <c:pt idx="61">
                  <c:v>108.86056871085508</c:v>
                </c:pt>
                <c:pt idx="62">
                  <c:v>105.67622333121227</c:v>
                </c:pt>
                <c:pt idx="63">
                  <c:v>112.05579931004429</c:v>
                </c:pt>
                <c:pt idx="64">
                  <c:v>112.42171015172318</c:v>
                </c:pt>
                <c:pt idx="65">
                  <c:v>111.62290250192559</c:v>
                </c:pt>
                <c:pt idx="66">
                  <c:v>111.92685132464749</c:v>
                </c:pt>
                <c:pt idx="67">
                  <c:v>111.28043674850115</c:v>
                </c:pt>
                <c:pt idx="68">
                  <c:v>111.89921961349098</c:v>
                </c:pt>
                <c:pt idx="69">
                  <c:v>111.93438724587199</c:v>
                </c:pt>
                <c:pt idx="70">
                  <c:v>113.54288776501322</c:v>
                </c:pt>
                <c:pt idx="71">
                  <c:v>114.61298857889257</c:v>
                </c:pt>
                <c:pt idx="72">
                  <c:v>113.38212144555716</c:v>
                </c:pt>
                <c:pt idx="73">
                  <c:v>112.18725926918324</c:v>
                </c:pt>
                <c:pt idx="74">
                  <c:v>108.87229125498185</c:v>
                </c:pt>
                <c:pt idx="75">
                  <c:v>112.06919650333256</c:v>
                </c:pt>
                <c:pt idx="76">
                  <c:v>114.65987875540043</c:v>
                </c:pt>
                <c:pt idx="77">
                  <c:v>117.05127775730985</c:v>
                </c:pt>
                <c:pt idx="78">
                  <c:v>116.67699366982617</c:v>
                </c:pt>
                <c:pt idx="79">
                  <c:v>117.3158723247478</c:v>
                </c:pt>
                <c:pt idx="80">
                  <c:v>118.24111598620119</c:v>
                </c:pt>
                <c:pt idx="81">
                  <c:v>118.49482533409252</c:v>
                </c:pt>
                <c:pt idx="82">
                  <c:v>117.51934219780932</c:v>
                </c:pt>
                <c:pt idx="83">
                  <c:v>118.44123656094077</c:v>
                </c:pt>
                <c:pt idx="84">
                  <c:v>115.63033794420068</c:v>
                </c:pt>
                <c:pt idx="85">
                  <c:v>116.53297384198011</c:v>
                </c:pt>
                <c:pt idx="86">
                  <c:v>116.1101249288276</c:v>
                </c:pt>
                <c:pt idx="87">
                  <c:v>119.58753391164552</c:v>
                </c:pt>
                <c:pt idx="88">
                  <c:v>120.21469002244029</c:v>
                </c:pt>
                <c:pt idx="89">
                  <c:v>119.03824898683726</c:v>
                </c:pt>
                <c:pt idx="90">
                  <c:v>117.53943798774158</c:v>
                </c:pt>
                <c:pt idx="91">
                  <c:v>117.30080048229897</c:v>
                </c:pt>
                <c:pt idx="92">
                  <c:v>114.88428174297485</c:v>
                </c:pt>
                <c:pt idx="93">
                  <c:v>114.04528251331347</c:v>
                </c:pt>
                <c:pt idx="94">
                  <c:v>116.56981612352205</c:v>
                </c:pt>
                <c:pt idx="95">
                  <c:v>116.88130086746813</c:v>
                </c:pt>
                <c:pt idx="96">
                  <c:v>118.48980138660934</c:v>
                </c:pt>
                <c:pt idx="97">
                  <c:v>118.30140335599691</c:v>
                </c:pt>
                <c:pt idx="98">
                  <c:v>118.47221757041901</c:v>
                </c:pt>
                <c:pt idx="99">
                  <c:v>115.39504973707994</c:v>
                </c:pt>
                <c:pt idx="100">
                  <c:v>116.78249656696906</c:v>
                </c:pt>
                <c:pt idx="101">
                  <c:v>116.66443380111866</c:v>
                </c:pt>
                <c:pt idx="102">
                  <c:v>114.86753525136484</c:v>
                </c:pt>
                <c:pt idx="103">
                  <c:v>118.4713802458385</c:v>
                </c:pt>
                <c:pt idx="104">
                  <c:v>118.84901363164433</c:v>
                </c:pt>
                <c:pt idx="105">
                  <c:v>119.61935224570448</c:v>
                </c:pt>
                <c:pt idx="106">
                  <c:v>118.26539839903538</c:v>
                </c:pt>
                <c:pt idx="107">
                  <c:v>117.15426868071152</c:v>
                </c:pt>
                <c:pt idx="108">
                  <c:v>116.48608366547236</c:v>
                </c:pt>
                <c:pt idx="109">
                  <c:v>115.19576648692095</c:v>
                </c:pt>
                <c:pt idx="110">
                  <c:v>115.83045851894028</c:v>
                </c:pt>
                <c:pt idx="111">
                  <c:v>117.20115885721943</c:v>
                </c:pt>
                <c:pt idx="112">
                  <c:v>113.92135847539939</c:v>
                </c:pt>
                <c:pt idx="113">
                  <c:v>114.19348896406203</c:v>
                </c:pt>
                <c:pt idx="114">
                  <c:v>116.61670630003005</c:v>
                </c:pt>
                <c:pt idx="115">
                  <c:v>116.76742472452032</c:v>
                </c:pt>
                <c:pt idx="116">
                  <c:v>116.25833137957572</c:v>
                </c:pt>
                <c:pt idx="117">
                  <c:v>116.3939779616172</c:v>
                </c:pt>
                <c:pt idx="118">
                  <c:v>118.20176173091754</c:v>
                </c:pt>
                <c:pt idx="119">
                  <c:v>118.18668988846835</c:v>
                </c:pt>
                <c:pt idx="120">
                  <c:v>118.90343972937684</c:v>
                </c:pt>
                <c:pt idx="121">
                  <c:v>119.64865860602205</c:v>
                </c:pt>
                <c:pt idx="122">
                  <c:v>120.08909133536525</c:v>
                </c:pt>
                <c:pt idx="123">
                  <c:v>119.8228221187658</c:v>
                </c:pt>
                <c:pt idx="124">
                  <c:v>119.81193689921963</c:v>
                </c:pt>
                <c:pt idx="125">
                  <c:v>119.62186421944601</c:v>
                </c:pt>
                <c:pt idx="126">
                  <c:v>115.39337508791907</c:v>
                </c:pt>
                <c:pt idx="127">
                  <c:v>116.01634457581136</c:v>
                </c:pt>
                <c:pt idx="128">
                  <c:v>118.97210034497772</c:v>
                </c:pt>
                <c:pt idx="129">
                  <c:v>119.92330106842601</c:v>
                </c:pt>
                <c:pt idx="130">
                  <c:v>120.58311283786031</c:v>
                </c:pt>
                <c:pt idx="131">
                  <c:v>124.67679271192648</c:v>
                </c:pt>
                <c:pt idx="132">
                  <c:v>125.0996416250797</c:v>
                </c:pt>
                <c:pt idx="133">
                  <c:v>125.30478614730214</c:v>
                </c:pt>
                <c:pt idx="134">
                  <c:v>125.81555414140739</c:v>
                </c:pt>
                <c:pt idx="135">
                  <c:v>127.6124526911612</c:v>
                </c:pt>
                <c:pt idx="136">
                  <c:v>127.77824295810028</c:v>
                </c:pt>
                <c:pt idx="137">
                  <c:v>127.63506045483454</c:v>
                </c:pt>
                <c:pt idx="138">
                  <c:v>128.5075526677158</c:v>
                </c:pt>
                <c:pt idx="139">
                  <c:v>130.39571959674439</c:v>
                </c:pt>
                <c:pt idx="140">
                  <c:v>131.03962219914848</c:v>
                </c:pt>
                <c:pt idx="141">
                  <c:v>131.15601031583884</c:v>
                </c:pt>
                <c:pt idx="142">
                  <c:v>130.57825635529431</c:v>
                </c:pt>
                <c:pt idx="143">
                  <c:v>131.04464614663226</c:v>
                </c:pt>
                <c:pt idx="144">
                  <c:v>131.96235388686071</c:v>
                </c:pt>
                <c:pt idx="145">
                  <c:v>131.97156445724622</c:v>
                </c:pt>
                <c:pt idx="146">
                  <c:v>132.23113507720134</c:v>
                </c:pt>
                <c:pt idx="147">
                  <c:v>131.07060320862772</c:v>
                </c:pt>
                <c:pt idx="148">
                  <c:v>131.01115316341193</c:v>
                </c:pt>
                <c:pt idx="149">
                  <c:v>133.25267106541182</c:v>
                </c:pt>
                <c:pt idx="150">
                  <c:v>129.53913655089261</c:v>
                </c:pt>
                <c:pt idx="151">
                  <c:v>129.80540576749181</c:v>
                </c:pt>
                <c:pt idx="152">
                  <c:v>129.44703084703798</c:v>
                </c:pt>
                <c:pt idx="153">
                  <c:v>131.99500954550024</c:v>
                </c:pt>
                <c:pt idx="154">
                  <c:v>132.37934152794989</c:v>
                </c:pt>
                <c:pt idx="155">
                  <c:v>134.99514351743386</c:v>
                </c:pt>
                <c:pt idx="156">
                  <c:v>134.08748367217069</c:v>
                </c:pt>
                <c:pt idx="157">
                  <c:v>135.1542351877282</c:v>
                </c:pt>
                <c:pt idx="158">
                  <c:v>133.91583213316767</c:v>
                </c:pt>
                <c:pt idx="159">
                  <c:v>134.63676859697853</c:v>
                </c:pt>
                <c:pt idx="160">
                  <c:v>133.28951334695378</c:v>
                </c:pt>
                <c:pt idx="161">
                  <c:v>135.90280336269598</c:v>
                </c:pt>
                <c:pt idx="162">
                  <c:v>135.07385202799998</c:v>
                </c:pt>
                <c:pt idx="163">
                  <c:v>135.10483303747858</c:v>
                </c:pt>
                <c:pt idx="164">
                  <c:v>134.71715175670656</c:v>
                </c:pt>
                <c:pt idx="165">
                  <c:v>134.68952004555038</c:v>
                </c:pt>
                <c:pt idx="166">
                  <c:v>135.62062497906678</c:v>
                </c:pt>
                <c:pt idx="167">
                  <c:v>134.62253407911038</c:v>
                </c:pt>
                <c:pt idx="168">
                  <c:v>137.71309910573703</c:v>
                </c:pt>
                <c:pt idx="169">
                  <c:v>138.30090096124852</c:v>
                </c:pt>
                <c:pt idx="170">
                  <c:v>136.89503299058848</c:v>
                </c:pt>
                <c:pt idx="171">
                  <c:v>138.44324613993399</c:v>
                </c:pt>
                <c:pt idx="172">
                  <c:v>140.94935860937099</c:v>
                </c:pt>
                <c:pt idx="173">
                  <c:v>141.96587065009879</c:v>
                </c:pt>
                <c:pt idx="174">
                  <c:v>142.32089627223144</c:v>
                </c:pt>
                <c:pt idx="175">
                  <c:v>141.96838262384</c:v>
                </c:pt>
                <c:pt idx="176">
                  <c:v>143.92604749305053</c:v>
                </c:pt>
                <c:pt idx="177">
                  <c:v>143.30558997889941</c:v>
                </c:pt>
                <c:pt idx="178">
                  <c:v>141.83273604179988</c:v>
                </c:pt>
                <c:pt idx="179">
                  <c:v>141.63177814247948</c:v>
                </c:pt>
                <c:pt idx="180">
                  <c:v>140.29792008574205</c:v>
                </c:pt>
                <c:pt idx="181">
                  <c:v>141.51204072746759</c:v>
                </c:pt>
                <c:pt idx="182">
                  <c:v>140.09612486184113</c:v>
                </c:pt>
                <c:pt idx="183">
                  <c:v>137.70891248283507</c:v>
                </c:pt>
                <c:pt idx="184">
                  <c:v>134.54968684060691</c:v>
                </c:pt>
                <c:pt idx="185">
                  <c:v>133.84131024550388</c:v>
                </c:pt>
                <c:pt idx="186">
                  <c:v>133.80446796396154</c:v>
                </c:pt>
                <c:pt idx="187">
                  <c:v>135.26643668151524</c:v>
                </c:pt>
                <c:pt idx="188">
                  <c:v>137.88977459222295</c:v>
                </c:pt>
                <c:pt idx="189">
                  <c:v>137.30532203503407</c:v>
                </c:pt>
                <c:pt idx="190">
                  <c:v>136.39431289144926</c:v>
                </c:pt>
                <c:pt idx="191">
                  <c:v>138.08235924573827</c:v>
                </c:pt>
                <c:pt idx="192">
                  <c:v>138.91131058043402</c:v>
                </c:pt>
                <c:pt idx="193">
                  <c:v>137.35137488696151</c:v>
                </c:pt>
                <c:pt idx="194">
                  <c:v>138.08068459657667</c:v>
                </c:pt>
                <c:pt idx="195">
                  <c:v>138.92470777372142</c:v>
                </c:pt>
                <c:pt idx="196">
                  <c:v>138.48176307063667</c:v>
                </c:pt>
                <c:pt idx="197">
                  <c:v>136.5115383327196</c:v>
                </c:pt>
                <c:pt idx="198">
                  <c:v>137.3354657199317</c:v>
                </c:pt>
                <c:pt idx="199">
                  <c:v>138.75389355929931</c:v>
                </c:pt>
                <c:pt idx="200">
                  <c:v>138.11920152727998</c:v>
                </c:pt>
                <c:pt idx="201">
                  <c:v>134.7849750477275</c:v>
                </c:pt>
                <c:pt idx="202">
                  <c:v>132.78711859865388</c:v>
                </c:pt>
                <c:pt idx="203">
                  <c:v>132.35505911511541</c:v>
                </c:pt>
                <c:pt idx="204">
                  <c:v>130.54643802123488</c:v>
                </c:pt>
                <c:pt idx="205">
                  <c:v>129.77861138091581</c:v>
                </c:pt>
                <c:pt idx="206">
                  <c:v>132.29142244699744</c:v>
                </c:pt>
                <c:pt idx="207">
                  <c:v>129.97287068359179</c:v>
                </c:pt>
                <c:pt idx="208">
                  <c:v>131.66594098536387</c:v>
                </c:pt>
                <c:pt idx="209">
                  <c:v>132.02850252872022</c:v>
                </c:pt>
                <c:pt idx="210">
                  <c:v>132.48986837257601</c:v>
                </c:pt>
                <c:pt idx="211">
                  <c:v>133.53819874736243</c:v>
                </c:pt>
                <c:pt idx="212">
                  <c:v>131.68854874903707</c:v>
                </c:pt>
                <c:pt idx="213">
                  <c:v>131.62658673008005</c:v>
                </c:pt>
                <c:pt idx="214">
                  <c:v>133.34142747094526</c:v>
                </c:pt>
                <c:pt idx="215">
                  <c:v>132.79800381820007</c:v>
                </c:pt>
                <c:pt idx="216">
                  <c:v>100</c:v>
                </c:pt>
                <c:pt idx="217">
                  <c:v>102.83769300331608</c:v>
                </c:pt>
                <c:pt idx="218">
                  <c:v>100.95622467093165</c:v>
                </c:pt>
                <c:pt idx="219">
                  <c:v>98.884683658773497</c:v>
                </c:pt>
                <c:pt idx="220">
                  <c:v>96.857520849382126</c:v>
                </c:pt>
                <c:pt idx="221">
                  <c:v>97.775228589610492</c:v>
                </c:pt>
                <c:pt idx="222">
                  <c:v>99.028703486619548</c:v>
                </c:pt>
                <c:pt idx="223">
                  <c:v>93.055229929329826</c:v>
                </c:pt>
                <c:pt idx="224">
                  <c:v>95.053086378403464</c:v>
                </c:pt>
                <c:pt idx="225">
                  <c:v>96.346752855276819</c:v>
                </c:pt>
                <c:pt idx="226">
                  <c:v>94.350571055363858</c:v>
                </c:pt>
                <c:pt idx="227">
                  <c:v>92.407978028602983</c:v>
                </c:pt>
                <c:pt idx="228">
                  <c:v>93.464681649194688</c:v>
                </c:pt>
                <c:pt idx="229">
                  <c:v>91.553069631912379</c:v>
                </c:pt>
                <c:pt idx="230">
                  <c:v>96.960511772783548</c:v>
                </c:pt>
                <c:pt idx="231">
                  <c:v>97.678936262852645</c:v>
                </c:pt>
                <c:pt idx="232">
                  <c:v>97.306326824530188</c:v>
                </c:pt>
                <c:pt idx="233">
                  <c:v>96.036942760491499</c:v>
                </c:pt>
                <c:pt idx="234">
                  <c:v>100.09126837927462</c:v>
                </c:pt>
                <c:pt idx="235">
                  <c:v>98.626787687979359</c:v>
                </c:pt>
                <c:pt idx="236">
                  <c:v>101.33804467963961</c:v>
                </c:pt>
                <c:pt idx="237">
                  <c:v>100.70418997220089</c:v>
                </c:pt>
                <c:pt idx="238">
                  <c:v>100.38433198244947</c:v>
                </c:pt>
                <c:pt idx="239">
                  <c:v>99.65669692199485</c:v>
                </c:pt>
                <c:pt idx="240">
                  <c:v>98.790903305757467</c:v>
                </c:pt>
                <c:pt idx="241">
                  <c:v>99.845932277187757</c:v>
                </c:pt>
                <c:pt idx="242">
                  <c:v>98.424992464078827</c:v>
                </c:pt>
                <c:pt idx="243">
                  <c:v>94.382389389422727</c:v>
                </c:pt>
                <c:pt idx="244">
                  <c:v>93.210134976722387</c:v>
                </c:pt>
                <c:pt idx="245">
                  <c:v>92.700204307197637</c:v>
                </c:pt>
                <c:pt idx="246">
                  <c:v>89.254613658438728</c:v>
                </c:pt>
                <c:pt idx="247">
                  <c:v>92.068024248919897</c:v>
                </c:pt>
                <c:pt idx="248">
                  <c:v>89.081287470274987</c:v>
                </c:pt>
                <c:pt idx="249">
                  <c:v>89.349231336035089</c:v>
                </c:pt>
                <c:pt idx="250">
                  <c:v>88.320159426600128</c:v>
                </c:pt>
                <c:pt idx="251">
                  <c:v>89.010114880932647</c:v>
                </c:pt>
                <c:pt idx="252">
                  <c:v>85.873497002377988</c:v>
                </c:pt>
                <c:pt idx="253">
                  <c:v>88.694443514083758</c:v>
                </c:pt>
                <c:pt idx="254">
                  <c:v>88.60401245938975</c:v>
                </c:pt>
                <c:pt idx="255">
                  <c:v>88.340255216532142</c:v>
                </c:pt>
                <c:pt idx="256">
                  <c:v>89.738587265967794</c:v>
                </c:pt>
                <c:pt idx="257">
                  <c:v>91.452590682252094</c:v>
                </c:pt>
                <c:pt idx="258">
                  <c:v>94.409183775998926</c:v>
                </c:pt>
                <c:pt idx="259">
                  <c:v>94.482868339082785</c:v>
                </c:pt>
                <c:pt idx="260">
                  <c:v>94.285259738084818</c:v>
                </c:pt>
                <c:pt idx="261">
                  <c:v>94.237532236996358</c:v>
                </c:pt>
                <c:pt idx="262">
                  <c:v>97.454533275279061</c:v>
                </c:pt>
                <c:pt idx="263">
                  <c:v>97.962789295642565</c:v>
                </c:pt>
                <c:pt idx="264">
                  <c:v>97.281207087115448</c:v>
                </c:pt>
                <c:pt idx="265">
                  <c:v>98.045684429112427</c:v>
                </c:pt>
                <c:pt idx="266">
                  <c:v>100.43708343102122</c:v>
                </c:pt>
                <c:pt idx="267">
                  <c:v>102.29594399973223</c:v>
                </c:pt>
                <c:pt idx="268">
                  <c:v>102.90886559265819</c:v>
                </c:pt>
                <c:pt idx="269">
                  <c:v>104.1464313226377</c:v>
                </c:pt>
                <c:pt idx="270">
                  <c:v>103.61975416150318</c:v>
                </c:pt>
                <c:pt idx="271">
                  <c:v>100.26626921659914</c:v>
                </c:pt>
                <c:pt idx="272">
                  <c:v>101.00311484743945</c:v>
                </c:pt>
                <c:pt idx="273">
                  <c:v>103.27226446059549</c:v>
                </c:pt>
                <c:pt idx="274">
                  <c:v>106.92383695615753</c:v>
                </c:pt>
                <c:pt idx="275">
                  <c:v>107.49154302173723</c:v>
                </c:pt>
                <c:pt idx="276">
                  <c:v>108.67217068024249</c:v>
                </c:pt>
                <c:pt idx="277">
                  <c:v>108.86056871085508</c:v>
                </c:pt>
                <c:pt idx="278">
                  <c:v>105.67622333121227</c:v>
                </c:pt>
                <c:pt idx="279">
                  <c:v>112.05579931004429</c:v>
                </c:pt>
                <c:pt idx="280">
                  <c:v>112.42171015172318</c:v>
                </c:pt>
                <c:pt idx="281">
                  <c:v>111.62290250192559</c:v>
                </c:pt>
                <c:pt idx="282">
                  <c:v>111.92685132464749</c:v>
                </c:pt>
                <c:pt idx="283">
                  <c:v>111.28043674850115</c:v>
                </c:pt>
                <c:pt idx="284">
                  <c:v>111.89921961349098</c:v>
                </c:pt>
                <c:pt idx="285">
                  <c:v>111.93438724587199</c:v>
                </c:pt>
                <c:pt idx="286">
                  <c:v>113.54288776501322</c:v>
                </c:pt>
                <c:pt idx="287">
                  <c:v>114.61298857889257</c:v>
                </c:pt>
                <c:pt idx="288">
                  <c:v>113.38212144555716</c:v>
                </c:pt>
                <c:pt idx="289">
                  <c:v>112.18725926918324</c:v>
                </c:pt>
                <c:pt idx="290">
                  <c:v>108.87229125498185</c:v>
                </c:pt>
                <c:pt idx="291">
                  <c:v>112.06919650333256</c:v>
                </c:pt>
                <c:pt idx="292">
                  <c:v>114.65987875540043</c:v>
                </c:pt>
                <c:pt idx="293">
                  <c:v>117.05127775730985</c:v>
                </c:pt>
                <c:pt idx="294">
                  <c:v>116.67699366982617</c:v>
                </c:pt>
                <c:pt idx="295">
                  <c:v>117.3158723247478</c:v>
                </c:pt>
                <c:pt idx="296">
                  <c:v>118.24111598620119</c:v>
                </c:pt>
                <c:pt idx="297">
                  <c:v>118.49482533409252</c:v>
                </c:pt>
                <c:pt idx="298">
                  <c:v>117.51934219780932</c:v>
                </c:pt>
                <c:pt idx="299">
                  <c:v>118.44123656094077</c:v>
                </c:pt>
                <c:pt idx="300">
                  <c:v>115.63033794420068</c:v>
                </c:pt>
                <c:pt idx="301">
                  <c:v>116.53297384198011</c:v>
                </c:pt>
                <c:pt idx="302">
                  <c:v>116.1101249288276</c:v>
                </c:pt>
                <c:pt idx="303">
                  <c:v>119.58753391164552</c:v>
                </c:pt>
                <c:pt idx="304">
                  <c:v>120.21469002244029</c:v>
                </c:pt>
                <c:pt idx="305">
                  <c:v>119.03824898683726</c:v>
                </c:pt>
                <c:pt idx="306">
                  <c:v>117.53943798774158</c:v>
                </c:pt>
                <c:pt idx="307">
                  <c:v>117.30080048229897</c:v>
                </c:pt>
                <c:pt idx="308">
                  <c:v>114.88428174297485</c:v>
                </c:pt>
                <c:pt idx="309">
                  <c:v>114.04528251331347</c:v>
                </c:pt>
                <c:pt idx="310">
                  <c:v>116.56981612352205</c:v>
                </c:pt>
                <c:pt idx="311">
                  <c:v>116.88130086746813</c:v>
                </c:pt>
                <c:pt idx="312">
                  <c:v>118.48980138660934</c:v>
                </c:pt>
                <c:pt idx="313">
                  <c:v>118.30140335599691</c:v>
                </c:pt>
                <c:pt idx="314">
                  <c:v>118.47221757041901</c:v>
                </c:pt>
                <c:pt idx="315">
                  <c:v>115.39504973707994</c:v>
                </c:pt>
                <c:pt idx="316">
                  <c:v>116.78249656696906</c:v>
                </c:pt>
                <c:pt idx="317">
                  <c:v>116.66443380111866</c:v>
                </c:pt>
                <c:pt idx="318">
                  <c:v>114.86753525136484</c:v>
                </c:pt>
                <c:pt idx="319">
                  <c:v>118.4713802458385</c:v>
                </c:pt>
                <c:pt idx="320">
                  <c:v>118.84901363164433</c:v>
                </c:pt>
                <c:pt idx="321">
                  <c:v>119.61935224570448</c:v>
                </c:pt>
                <c:pt idx="322">
                  <c:v>118.26539839903538</c:v>
                </c:pt>
                <c:pt idx="323">
                  <c:v>117.15426868071152</c:v>
                </c:pt>
                <c:pt idx="324">
                  <c:v>116.48608366547236</c:v>
                </c:pt>
                <c:pt idx="325">
                  <c:v>115.19576648692095</c:v>
                </c:pt>
                <c:pt idx="326">
                  <c:v>115.83045851894028</c:v>
                </c:pt>
                <c:pt idx="327">
                  <c:v>117.20115885721943</c:v>
                </c:pt>
                <c:pt idx="328">
                  <c:v>113.92135847539939</c:v>
                </c:pt>
                <c:pt idx="329">
                  <c:v>114.19348896406203</c:v>
                </c:pt>
                <c:pt idx="330">
                  <c:v>116.61670630003005</c:v>
                </c:pt>
                <c:pt idx="331">
                  <c:v>116.76742472452032</c:v>
                </c:pt>
                <c:pt idx="332">
                  <c:v>116.25833137957572</c:v>
                </c:pt>
                <c:pt idx="333">
                  <c:v>116.3939779616172</c:v>
                </c:pt>
                <c:pt idx="334">
                  <c:v>118.20176173091754</c:v>
                </c:pt>
                <c:pt idx="335">
                  <c:v>118.18668988846835</c:v>
                </c:pt>
                <c:pt idx="336">
                  <c:v>118.90343972937684</c:v>
                </c:pt>
                <c:pt idx="337">
                  <c:v>119.64865860602205</c:v>
                </c:pt>
                <c:pt idx="338">
                  <c:v>120.08909133536525</c:v>
                </c:pt>
                <c:pt idx="339">
                  <c:v>119.8228221187658</c:v>
                </c:pt>
                <c:pt idx="340">
                  <c:v>119.81193689921963</c:v>
                </c:pt>
                <c:pt idx="341">
                  <c:v>119.62186421944601</c:v>
                </c:pt>
                <c:pt idx="342">
                  <c:v>115.39337508791907</c:v>
                </c:pt>
                <c:pt idx="343">
                  <c:v>116.01634457581136</c:v>
                </c:pt>
                <c:pt idx="344">
                  <c:v>118.97210034497772</c:v>
                </c:pt>
                <c:pt idx="345">
                  <c:v>119.92330106842601</c:v>
                </c:pt>
                <c:pt idx="346">
                  <c:v>120.58311283786031</c:v>
                </c:pt>
                <c:pt idx="347">
                  <c:v>124.67679271192648</c:v>
                </c:pt>
                <c:pt idx="348">
                  <c:v>125.0996416250797</c:v>
                </c:pt>
                <c:pt idx="349">
                  <c:v>125.30478614730214</c:v>
                </c:pt>
                <c:pt idx="350">
                  <c:v>125.81555414140739</c:v>
                </c:pt>
                <c:pt idx="351">
                  <c:v>127.6124526911612</c:v>
                </c:pt>
                <c:pt idx="352">
                  <c:v>127.77824295810028</c:v>
                </c:pt>
                <c:pt idx="353">
                  <c:v>127.63506045483454</c:v>
                </c:pt>
                <c:pt idx="354">
                  <c:v>128.5075526677158</c:v>
                </c:pt>
                <c:pt idx="355">
                  <c:v>130.39571959674439</c:v>
                </c:pt>
                <c:pt idx="356">
                  <c:v>131.03962219914848</c:v>
                </c:pt>
                <c:pt idx="357">
                  <c:v>131.15601031583884</c:v>
                </c:pt>
                <c:pt idx="358">
                  <c:v>130.57825635529431</c:v>
                </c:pt>
                <c:pt idx="359">
                  <c:v>131.04464614663226</c:v>
                </c:pt>
                <c:pt idx="360">
                  <c:v>131.96235388686071</c:v>
                </c:pt>
                <c:pt idx="361">
                  <c:v>131.97156445724622</c:v>
                </c:pt>
                <c:pt idx="362">
                  <c:v>132.23113507720134</c:v>
                </c:pt>
                <c:pt idx="363">
                  <c:v>131.07060320862772</c:v>
                </c:pt>
                <c:pt idx="364">
                  <c:v>131.01115316341193</c:v>
                </c:pt>
                <c:pt idx="365">
                  <c:v>133.25267106541182</c:v>
                </c:pt>
                <c:pt idx="366">
                  <c:v>129.53913655089261</c:v>
                </c:pt>
                <c:pt idx="367">
                  <c:v>129.80540576749181</c:v>
                </c:pt>
                <c:pt idx="368">
                  <c:v>129.44703084703798</c:v>
                </c:pt>
                <c:pt idx="369">
                  <c:v>131.99500954550024</c:v>
                </c:pt>
                <c:pt idx="370">
                  <c:v>132.37934152794989</c:v>
                </c:pt>
                <c:pt idx="371">
                  <c:v>134.99514351743386</c:v>
                </c:pt>
                <c:pt idx="372">
                  <c:v>134.08748367217069</c:v>
                </c:pt>
                <c:pt idx="373">
                  <c:v>135.1542351877282</c:v>
                </c:pt>
                <c:pt idx="374">
                  <c:v>133.91583213316767</c:v>
                </c:pt>
                <c:pt idx="375">
                  <c:v>134.63676859697853</c:v>
                </c:pt>
                <c:pt idx="376">
                  <c:v>133.28951334695378</c:v>
                </c:pt>
                <c:pt idx="377">
                  <c:v>135.90280336269598</c:v>
                </c:pt>
                <c:pt idx="378">
                  <c:v>135.07385202799998</c:v>
                </c:pt>
                <c:pt idx="379">
                  <c:v>135.10483303747858</c:v>
                </c:pt>
                <c:pt idx="380">
                  <c:v>134.71715175670656</c:v>
                </c:pt>
                <c:pt idx="381">
                  <c:v>134.68952004555038</c:v>
                </c:pt>
                <c:pt idx="382">
                  <c:v>135.62062497906678</c:v>
                </c:pt>
                <c:pt idx="383">
                  <c:v>134.62253407911038</c:v>
                </c:pt>
                <c:pt idx="384">
                  <c:v>137.71309910573703</c:v>
                </c:pt>
                <c:pt idx="385">
                  <c:v>138.30090096124852</c:v>
                </c:pt>
                <c:pt idx="386">
                  <c:v>136.89503299058848</c:v>
                </c:pt>
                <c:pt idx="387">
                  <c:v>138.44324613993399</c:v>
                </c:pt>
                <c:pt idx="388">
                  <c:v>140.94935860937099</c:v>
                </c:pt>
                <c:pt idx="389">
                  <c:v>141.96587065009879</c:v>
                </c:pt>
                <c:pt idx="390">
                  <c:v>142.32089627223144</c:v>
                </c:pt>
                <c:pt idx="391">
                  <c:v>141.96838262384</c:v>
                </c:pt>
                <c:pt idx="392">
                  <c:v>143.92604749305053</c:v>
                </c:pt>
                <c:pt idx="393">
                  <c:v>143.30558997889941</c:v>
                </c:pt>
                <c:pt idx="394">
                  <c:v>141.83273604179988</c:v>
                </c:pt>
                <c:pt idx="395">
                  <c:v>141.63177814247948</c:v>
                </c:pt>
                <c:pt idx="396">
                  <c:v>140.29792008574205</c:v>
                </c:pt>
                <c:pt idx="397">
                  <c:v>141.51204072746759</c:v>
                </c:pt>
                <c:pt idx="398">
                  <c:v>140.09612486184113</c:v>
                </c:pt>
                <c:pt idx="399">
                  <c:v>137.70891248283507</c:v>
                </c:pt>
                <c:pt idx="400">
                  <c:v>134.54968684060691</c:v>
                </c:pt>
                <c:pt idx="401">
                  <c:v>133.84131024550388</c:v>
                </c:pt>
                <c:pt idx="402">
                  <c:v>133.80446796396154</c:v>
                </c:pt>
                <c:pt idx="403">
                  <c:v>135.26643668151524</c:v>
                </c:pt>
                <c:pt idx="404">
                  <c:v>137.88977459222295</c:v>
                </c:pt>
                <c:pt idx="405">
                  <c:v>137.30532203503407</c:v>
                </c:pt>
                <c:pt idx="406">
                  <c:v>136.39431289144926</c:v>
                </c:pt>
                <c:pt idx="407">
                  <c:v>138.08235924573827</c:v>
                </c:pt>
                <c:pt idx="408">
                  <c:v>138.91131058043402</c:v>
                </c:pt>
                <c:pt idx="409">
                  <c:v>137.35137488696151</c:v>
                </c:pt>
                <c:pt idx="410">
                  <c:v>138.08068459657667</c:v>
                </c:pt>
                <c:pt idx="411">
                  <c:v>138.92470777372142</c:v>
                </c:pt>
                <c:pt idx="412">
                  <c:v>138.48176307063667</c:v>
                </c:pt>
                <c:pt idx="413">
                  <c:v>136.5115383327196</c:v>
                </c:pt>
                <c:pt idx="414">
                  <c:v>137.3354657199317</c:v>
                </c:pt>
                <c:pt idx="415">
                  <c:v>138.75389355929931</c:v>
                </c:pt>
                <c:pt idx="416">
                  <c:v>138.11920152727998</c:v>
                </c:pt>
                <c:pt idx="417">
                  <c:v>134.7849750477275</c:v>
                </c:pt>
                <c:pt idx="418">
                  <c:v>132.78711859865388</c:v>
                </c:pt>
                <c:pt idx="419">
                  <c:v>132.35505911511541</c:v>
                </c:pt>
                <c:pt idx="420">
                  <c:v>130.54643802123488</c:v>
                </c:pt>
                <c:pt idx="421">
                  <c:v>129.77861138091581</c:v>
                </c:pt>
                <c:pt idx="422">
                  <c:v>132.29142244699744</c:v>
                </c:pt>
                <c:pt idx="423">
                  <c:v>129.97287068359179</c:v>
                </c:pt>
                <c:pt idx="424">
                  <c:v>131.66594098536387</c:v>
                </c:pt>
                <c:pt idx="425">
                  <c:v>132.02850252872022</c:v>
                </c:pt>
                <c:pt idx="426">
                  <c:v>132.48986837257601</c:v>
                </c:pt>
                <c:pt idx="427">
                  <c:v>133.53819874736243</c:v>
                </c:pt>
                <c:pt idx="428">
                  <c:v>131.68854874903707</c:v>
                </c:pt>
                <c:pt idx="429">
                  <c:v>131.62658673008005</c:v>
                </c:pt>
                <c:pt idx="430">
                  <c:v>133.34142747094526</c:v>
                </c:pt>
                <c:pt idx="431">
                  <c:v>132.79800381820007</c:v>
                </c:pt>
                <c:pt idx="432">
                  <c:v>134.50949526074226</c:v>
                </c:pt>
                <c:pt idx="433">
                  <c:v>134.96667448169609</c:v>
                </c:pt>
                <c:pt idx="434">
                  <c:v>133.93174130019761</c:v>
                </c:pt>
                <c:pt idx="435">
                  <c:v>127.65013229728343</c:v>
                </c:pt>
                <c:pt idx="436">
                  <c:v>130.25421174264</c:v>
                </c:pt>
                <c:pt idx="437">
                  <c:v>131.43651405030639</c:v>
                </c:pt>
                <c:pt idx="438">
                  <c:v>133.27109220618223</c:v>
                </c:pt>
                <c:pt idx="439">
                  <c:v>135.22791975081222</c:v>
                </c:pt>
                <c:pt idx="440">
                  <c:v>136.0451485413806</c:v>
                </c:pt>
                <c:pt idx="441">
                  <c:v>136.70579763539538</c:v>
                </c:pt>
                <c:pt idx="442">
                  <c:v>136.29802056469168</c:v>
                </c:pt>
                <c:pt idx="443">
                  <c:v>136.83307097163146</c:v>
                </c:pt>
                <c:pt idx="444">
                  <c:v>138.38714539304021</c:v>
                </c:pt>
                <c:pt idx="445">
                  <c:v>138.73630974310851</c:v>
                </c:pt>
                <c:pt idx="446">
                  <c:v>139.39528418796263</c:v>
                </c:pt>
                <c:pt idx="447">
                  <c:v>139.48571524265665</c:v>
                </c:pt>
                <c:pt idx="448">
                  <c:v>139.35090598519642</c:v>
                </c:pt>
                <c:pt idx="449">
                  <c:v>137.97769367317517</c:v>
                </c:pt>
                <c:pt idx="450">
                  <c:v>137.91070770673542</c:v>
                </c:pt>
                <c:pt idx="451">
                  <c:v>137.67541949961483</c:v>
                </c:pt>
                <c:pt idx="452">
                  <c:v>138.6224336001608</c:v>
                </c:pt>
                <c:pt idx="453">
                  <c:v>139.10891918143167</c:v>
                </c:pt>
                <c:pt idx="454">
                  <c:v>140.86646347590181</c:v>
                </c:pt>
                <c:pt idx="455">
                  <c:v>141.13859396456411</c:v>
                </c:pt>
                <c:pt idx="456">
                  <c:v>140.04086143952802</c:v>
                </c:pt>
                <c:pt idx="457">
                  <c:v>142.7906353618913</c:v>
                </c:pt>
                <c:pt idx="458">
                  <c:v>140.95940650433741</c:v>
                </c:pt>
                <c:pt idx="459">
                  <c:v>141.94828683390841</c:v>
                </c:pt>
                <c:pt idx="460">
                  <c:v>141.85283183173169</c:v>
                </c:pt>
                <c:pt idx="461">
                  <c:v>142.23130254211745</c:v>
                </c:pt>
                <c:pt idx="462">
                  <c:v>139.95126770941519</c:v>
                </c:pt>
                <c:pt idx="463">
                  <c:v>141.15366580701343</c:v>
                </c:pt>
                <c:pt idx="464">
                  <c:v>142.49589710955556</c:v>
                </c:pt>
                <c:pt idx="465">
                  <c:v>143.33154704089529</c:v>
                </c:pt>
                <c:pt idx="466">
                  <c:v>143.20092440633678</c:v>
                </c:pt>
                <c:pt idx="467">
                  <c:v>143.54925143182462</c:v>
                </c:pt>
                <c:pt idx="468">
                  <c:v>144.18813008674681</c:v>
                </c:pt>
                <c:pt idx="469">
                  <c:v>141.03476571658177</c:v>
                </c:pt>
                <c:pt idx="470">
                  <c:v>139.84995143517435</c:v>
                </c:pt>
                <c:pt idx="471">
                  <c:v>137.09850286365005</c:v>
                </c:pt>
                <c:pt idx="472">
                  <c:v>136.10543591117658</c:v>
                </c:pt>
                <c:pt idx="473">
                  <c:v>137.52470107512477</c:v>
                </c:pt>
                <c:pt idx="474">
                  <c:v>134.17540275312322</c:v>
                </c:pt>
                <c:pt idx="475">
                  <c:v>134.51116990990388</c:v>
                </c:pt>
                <c:pt idx="476">
                  <c:v>133.62109388083201</c:v>
                </c:pt>
                <c:pt idx="477">
                  <c:v>135.2295943999728</c:v>
                </c:pt>
                <c:pt idx="478">
                  <c:v>135.34681984124327</c:v>
                </c:pt>
                <c:pt idx="479">
                  <c:v>131.21880965937635</c:v>
                </c:pt>
                <c:pt idx="480">
                  <c:v>130.01892353551941</c:v>
                </c:pt>
                <c:pt idx="481">
                  <c:v>131.50098804300501</c:v>
                </c:pt>
                <c:pt idx="482">
                  <c:v>131.47000703352646</c:v>
                </c:pt>
                <c:pt idx="483">
                  <c:v>133.78855879693171</c:v>
                </c:pt>
                <c:pt idx="484">
                  <c:v>133.44106909602439</c:v>
                </c:pt>
                <c:pt idx="485">
                  <c:v>134.05985196101418</c:v>
                </c:pt>
                <c:pt idx="486">
                  <c:v>136.26871420437388</c:v>
                </c:pt>
                <c:pt idx="487">
                  <c:v>135.74622366614128</c:v>
                </c:pt>
                <c:pt idx="488">
                  <c:v>133.46116488595641</c:v>
                </c:pt>
                <c:pt idx="489">
                  <c:v>136.24108249321736</c:v>
                </c:pt>
                <c:pt idx="490">
                  <c:v>136.39180091770805</c:v>
                </c:pt>
                <c:pt idx="491">
                  <c:v>135.0462203168436</c:v>
                </c:pt>
                <c:pt idx="492">
                  <c:v>132.92611447901666</c:v>
                </c:pt>
                <c:pt idx="493">
                  <c:v>133.51810295743084</c:v>
                </c:pt>
                <c:pt idx="494">
                  <c:v>135.23796764577818</c:v>
                </c:pt>
                <c:pt idx="495">
                  <c:v>135.85088923870461</c:v>
                </c:pt>
                <c:pt idx="496">
                  <c:v>135.49586361657202</c:v>
                </c:pt>
                <c:pt idx="497">
                  <c:v>136.8665639548511</c:v>
                </c:pt>
                <c:pt idx="498">
                  <c:v>138.99922966138593</c:v>
                </c:pt>
                <c:pt idx="499">
                  <c:v>139.06537830324547</c:v>
                </c:pt>
                <c:pt idx="500">
                  <c:v>139.18344106909603</c:v>
                </c:pt>
                <c:pt idx="501">
                  <c:v>138.71286465485417</c:v>
                </c:pt>
                <c:pt idx="502">
                  <c:v>139.22530729812098</c:v>
                </c:pt>
                <c:pt idx="503">
                  <c:v>138.11668955353852</c:v>
                </c:pt>
                <c:pt idx="504">
                  <c:v>137.99192819104397</c:v>
                </c:pt>
                <c:pt idx="505">
                  <c:v>140.91000435408779</c:v>
                </c:pt>
                <c:pt idx="506">
                  <c:v>140.26610175168304</c:v>
                </c:pt>
                <c:pt idx="507">
                  <c:v>141.18213484275074</c:v>
                </c:pt>
                <c:pt idx="508">
                  <c:v>140.05677060655762</c:v>
                </c:pt>
                <c:pt idx="509">
                  <c:v>140.82292259771611</c:v>
                </c:pt>
                <c:pt idx="510">
                  <c:v>140.75509930669557</c:v>
                </c:pt>
                <c:pt idx="511">
                  <c:v>141.37304484710461</c:v>
                </c:pt>
                <c:pt idx="512">
                  <c:v>142.1542686807114</c:v>
                </c:pt>
                <c:pt idx="513">
                  <c:v>141.67448169608437</c:v>
                </c:pt>
                <c:pt idx="514">
                  <c:v>142.36108785209572</c:v>
                </c:pt>
                <c:pt idx="515">
                  <c:v>141.74649161000758</c:v>
                </c:pt>
                <c:pt idx="516">
                  <c:v>143.95032990588521</c:v>
                </c:pt>
                <c:pt idx="517">
                  <c:v>144.31205412466056</c:v>
                </c:pt>
                <c:pt idx="518">
                  <c:v>143.95032990588521</c:v>
                </c:pt>
                <c:pt idx="519">
                  <c:v>144.31205412466056</c:v>
                </c:pt>
                <c:pt idx="520">
                  <c:v>144.43765281173594</c:v>
                </c:pt>
                <c:pt idx="521">
                  <c:v>144.52975851559097</c:v>
                </c:pt>
                <c:pt idx="522">
                  <c:v>144.57246206919638</c:v>
                </c:pt>
                <c:pt idx="523">
                  <c:v>145.17366111799578</c:v>
                </c:pt>
                <c:pt idx="524">
                  <c:v>144.39411193354991</c:v>
                </c:pt>
                <c:pt idx="525">
                  <c:v>143.20762300298085</c:v>
                </c:pt>
                <c:pt idx="526">
                  <c:v>143.23190541581539</c:v>
                </c:pt>
                <c:pt idx="527">
                  <c:v>145.30344642797394</c:v>
                </c:pt>
                <c:pt idx="528">
                  <c:v>146.02187091804268</c:v>
                </c:pt>
                <c:pt idx="529">
                  <c:v>145.23311116321099</c:v>
                </c:pt>
                <c:pt idx="530">
                  <c:v>142.78896071273067</c:v>
                </c:pt>
                <c:pt idx="531">
                  <c:v>143.85487490370758</c:v>
                </c:pt>
                <c:pt idx="532">
                  <c:v>146.32916903908631</c:v>
                </c:pt>
                <c:pt idx="533">
                  <c:v>145.65428542720301</c:v>
                </c:pt>
                <c:pt idx="534">
                  <c:v>145.4457916066581</c:v>
                </c:pt>
                <c:pt idx="535">
                  <c:v>146.7160129952772</c:v>
                </c:pt>
                <c:pt idx="536">
                  <c:v>146.49412198144489</c:v>
                </c:pt>
                <c:pt idx="537">
                  <c:v>145.18454633754229</c:v>
                </c:pt>
                <c:pt idx="538">
                  <c:v>144.12114412030678</c:v>
                </c:pt>
                <c:pt idx="539">
                  <c:v>143.91516227350337</c:v>
                </c:pt>
                <c:pt idx="540">
                  <c:v>141.06490940148041</c:v>
                </c:pt>
                <c:pt idx="541">
                  <c:v>137.94922463743845</c:v>
                </c:pt>
                <c:pt idx="542">
                  <c:v>140.47208359848614</c:v>
                </c:pt>
                <c:pt idx="543">
                  <c:v>139.85330073349641</c:v>
                </c:pt>
                <c:pt idx="544">
                  <c:v>139.24958971095512</c:v>
                </c:pt>
                <c:pt idx="545">
                  <c:v>141.891348762435</c:v>
                </c:pt>
                <c:pt idx="546">
                  <c:v>141.97926784338682</c:v>
                </c:pt>
                <c:pt idx="547">
                  <c:v>138.28499179421863</c:v>
                </c:pt>
                <c:pt idx="548">
                  <c:v>137.59252436614497</c:v>
                </c:pt>
                <c:pt idx="549">
                  <c:v>136.49060521820678</c:v>
                </c:pt>
                <c:pt idx="550">
                  <c:v>133.98700472251065</c:v>
                </c:pt>
                <c:pt idx="551">
                  <c:v>134.38473389824833</c:v>
                </c:pt>
                <c:pt idx="552">
                  <c:v>130.69213249824162</c:v>
                </c:pt>
                <c:pt idx="553">
                  <c:v>132.47479653012692</c:v>
                </c:pt>
                <c:pt idx="554">
                  <c:v>134.59992631543744</c:v>
                </c:pt>
                <c:pt idx="555">
                  <c:v>135.87935827444113</c:v>
                </c:pt>
                <c:pt idx="556">
                  <c:v>137.42589677462581</c:v>
                </c:pt>
                <c:pt idx="557">
                  <c:v>136.51739960478278</c:v>
                </c:pt>
                <c:pt idx="558">
                  <c:v>139.14994808587599</c:v>
                </c:pt>
                <c:pt idx="559">
                  <c:v>139.34169541481052</c:v>
                </c:pt>
                <c:pt idx="560">
                  <c:v>137.15125431222191</c:v>
                </c:pt>
                <c:pt idx="561">
                  <c:v>138.28247982047787</c:v>
                </c:pt>
                <c:pt idx="562">
                  <c:v>137.92577954918445</c:v>
                </c:pt>
                <c:pt idx="563">
                  <c:v>138.30090096124852</c:v>
                </c:pt>
                <c:pt idx="564">
                  <c:v>140.28033626955153</c:v>
                </c:pt>
                <c:pt idx="565">
                  <c:v>141.55809357939521</c:v>
                </c:pt>
                <c:pt idx="566">
                  <c:v>141.51036607830662</c:v>
                </c:pt>
                <c:pt idx="567">
                  <c:v>143.00833975282211</c:v>
                </c:pt>
                <c:pt idx="568">
                  <c:v>143.34578155876346</c:v>
                </c:pt>
                <c:pt idx="569">
                  <c:v>145.66768262049098</c:v>
                </c:pt>
                <c:pt idx="570">
                  <c:v>144.98107646448102</c:v>
                </c:pt>
                <c:pt idx="571">
                  <c:v>144.50715075191738</c:v>
                </c:pt>
                <c:pt idx="572">
                  <c:v>145.6835917875205</c:v>
                </c:pt>
                <c:pt idx="573">
                  <c:v>144.84375523327788</c:v>
                </c:pt>
                <c:pt idx="574">
                  <c:v>145.02712931640863</c:v>
                </c:pt>
                <c:pt idx="575">
                  <c:v>142.99494255953408</c:v>
                </c:pt>
                <c:pt idx="576">
                  <c:v>142.20199618180001</c:v>
                </c:pt>
                <c:pt idx="577">
                  <c:v>141.19302006229694</c:v>
                </c:pt>
                <c:pt idx="578">
                  <c:v>139.98559801721584</c:v>
                </c:pt>
                <c:pt idx="579">
                  <c:v>140.28284824329356</c:v>
                </c:pt>
                <c:pt idx="580">
                  <c:v>141.0841678668319</c:v>
                </c:pt>
                <c:pt idx="581">
                  <c:v>140.30629333154698</c:v>
                </c:pt>
                <c:pt idx="582">
                  <c:v>142.23130254211745</c:v>
                </c:pt>
                <c:pt idx="583">
                  <c:v>144.27186254479653</c:v>
                </c:pt>
                <c:pt idx="584">
                  <c:v>145.19626888166962</c:v>
                </c:pt>
                <c:pt idx="585">
                  <c:v>145.28251331346084</c:v>
                </c:pt>
                <c:pt idx="586">
                  <c:v>147.20249857654818</c:v>
                </c:pt>
                <c:pt idx="587">
                  <c:v>146.63981645845197</c:v>
                </c:pt>
                <c:pt idx="588">
                  <c:v>145.56469169708942</c:v>
                </c:pt>
                <c:pt idx="589">
                  <c:v>145.02043071976453</c:v>
                </c:pt>
                <c:pt idx="590">
                  <c:v>145.4240211675654</c:v>
                </c:pt>
                <c:pt idx="591">
                  <c:v>146.42964798874641</c:v>
                </c:pt>
                <c:pt idx="592">
                  <c:v>145.32019291958377</c:v>
                </c:pt>
                <c:pt idx="593">
                  <c:v>147.20668519945008</c:v>
                </c:pt>
                <c:pt idx="594">
                  <c:v>148.12857956258162</c:v>
                </c:pt>
                <c:pt idx="595">
                  <c:v>148.06494289446363</c:v>
                </c:pt>
                <c:pt idx="596">
                  <c:v>148.49700237800181</c:v>
                </c:pt>
                <c:pt idx="597">
                  <c:v>148.28013531165223</c:v>
                </c:pt>
                <c:pt idx="598">
                  <c:v>147.3130254211739</c:v>
                </c:pt>
                <c:pt idx="599">
                  <c:v>149.93133938439956</c:v>
                </c:pt>
                <c:pt idx="600">
                  <c:v>149.81913789061201</c:v>
                </c:pt>
                <c:pt idx="601">
                  <c:v>149.3669826171417</c:v>
                </c:pt>
                <c:pt idx="602">
                  <c:v>149.36447064340021</c:v>
                </c:pt>
                <c:pt idx="603">
                  <c:v>149.89533442743786</c:v>
                </c:pt>
                <c:pt idx="604">
                  <c:v>149.13839300666521</c:v>
                </c:pt>
                <c:pt idx="605">
                  <c:v>147.21757041899718</c:v>
                </c:pt>
                <c:pt idx="606">
                  <c:v>144.16635964765413</c:v>
                </c:pt>
                <c:pt idx="607">
                  <c:v>146.21696754529927</c:v>
                </c:pt>
                <c:pt idx="608">
                  <c:v>145.97163144321263</c:v>
                </c:pt>
                <c:pt idx="609">
                  <c:v>146.95297585155924</c:v>
                </c:pt>
                <c:pt idx="610">
                  <c:v>147.53575375958692</c:v>
                </c:pt>
                <c:pt idx="611">
                  <c:v>149.01363164417009</c:v>
                </c:pt>
                <c:pt idx="612">
                  <c:v>148.67032856616538</c:v>
                </c:pt>
                <c:pt idx="613">
                  <c:v>148.01470341963361</c:v>
                </c:pt>
                <c:pt idx="614">
                  <c:v>147.41350437083432</c:v>
                </c:pt>
                <c:pt idx="615">
                  <c:v>145.25823090062681</c:v>
                </c:pt>
                <c:pt idx="616">
                  <c:v>144.83705663663494</c:v>
                </c:pt>
                <c:pt idx="617">
                  <c:v>144.82031014502525</c:v>
                </c:pt>
                <c:pt idx="618">
                  <c:v>147.38001138761513</c:v>
                </c:pt>
                <c:pt idx="619">
                  <c:v>147.76183139632238</c:v>
                </c:pt>
                <c:pt idx="620">
                  <c:v>148.68623773319501</c:v>
                </c:pt>
                <c:pt idx="621">
                  <c:v>149.04544997823004</c:v>
                </c:pt>
                <c:pt idx="622">
                  <c:v>150.08373245805004</c:v>
                </c:pt>
                <c:pt idx="623">
                  <c:v>149.69186455437554</c:v>
                </c:pt>
                <c:pt idx="624">
                  <c:v>152.71795558830394</c:v>
                </c:pt>
                <c:pt idx="625">
                  <c:v>151.71065411796178</c:v>
                </c:pt>
                <c:pt idx="626">
                  <c:v>153.00850721773801</c:v>
                </c:pt>
                <c:pt idx="627">
                  <c:v>153.45061459624179</c:v>
                </c:pt>
                <c:pt idx="628">
                  <c:v>154.62035703520121</c:v>
                </c:pt>
                <c:pt idx="629">
                  <c:v>155.81186991325347</c:v>
                </c:pt>
                <c:pt idx="630">
                  <c:v>155.40493016713</c:v>
                </c:pt>
                <c:pt idx="631">
                  <c:v>156.28244632749534</c:v>
                </c:pt>
                <c:pt idx="632">
                  <c:v>157.35757108885682</c:v>
                </c:pt>
                <c:pt idx="633">
                  <c:v>157.32826472853941</c:v>
                </c:pt>
                <c:pt idx="634">
                  <c:v>159.42241350437087</c:v>
                </c:pt>
                <c:pt idx="635">
                  <c:v>159.16284288441602</c:v>
                </c:pt>
                <c:pt idx="636">
                  <c:v>158.84633419298657</c:v>
                </c:pt>
                <c:pt idx="637">
                  <c:v>158.24680979334758</c:v>
                </c:pt>
                <c:pt idx="638">
                  <c:v>156.41558093579394</c:v>
                </c:pt>
                <c:pt idx="639">
                  <c:v>157.09465117057945</c:v>
                </c:pt>
                <c:pt idx="640">
                  <c:v>159.07157450514057</c:v>
                </c:pt>
                <c:pt idx="641">
                  <c:v>159.28341762400746</c:v>
                </c:pt>
                <c:pt idx="642">
                  <c:v>157.03352647620326</c:v>
                </c:pt>
                <c:pt idx="643">
                  <c:v>155.51796898549767</c:v>
                </c:pt>
                <c:pt idx="644">
                  <c:v>156.61653883511406</c:v>
                </c:pt>
                <c:pt idx="645">
                  <c:v>156.97240178182673</c:v>
                </c:pt>
                <c:pt idx="646">
                  <c:v>158.86642998291927</c:v>
                </c:pt>
                <c:pt idx="647">
                  <c:v>160.40710721103966</c:v>
                </c:pt>
                <c:pt idx="648">
                  <c:v>160.71691730582444</c:v>
                </c:pt>
                <c:pt idx="649">
                  <c:v>159.89047794487061</c:v>
                </c:pt>
                <c:pt idx="650">
                  <c:v>160.32588672673077</c:v>
                </c:pt>
                <c:pt idx="651">
                  <c:v>162.10352681113307</c:v>
                </c:pt>
                <c:pt idx="652">
                  <c:v>162.65029976219984</c:v>
                </c:pt>
                <c:pt idx="653">
                  <c:v>162.35388686070269</c:v>
                </c:pt>
                <c:pt idx="654">
                  <c:v>162.64276384097533</c:v>
                </c:pt>
                <c:pt idx="655">
                  <c:v>163.06561275412756</c:v>
                </c:pt>
                <c:pt idx="656">
                  <c:v>164.7729175737683</c:v>
                </c:pt>
                <c:pt idx="657">
                  <c:v>160.32504940215057</c:v>
                </c:pt>
                <c:pt idx="658">
                  <c:v>160.19024014468999</c:v>
                </c:pt>
                <c:pt idx="659">
                  <c:v>160.24801554074418</c:v>
                </c:pt>
                <c:pt idx="660">
                  <c:v>159.01882305656966</c:v>
                </c:pt>
                <c:pt idx="661">
                  <c:v>158.84968349130787</c:v>
                </c:pt>
                <c:pt idx="662">
                  <c:v>161.42445657634718</c:v>
                </c:pt>
                <c:pt idx="663">
                  <c:v>162.52135177680242</c:v>
                </c:pt>
                <c:pt idx="664">
                  <c:v>162.80436748501219</c:v>
                </c:pt>
                <c:pt idx="665">
                  <c:v>161.51488763104089</c:v>
                </c:pt>
                <c:pt idx="666">
                  <c:v>161.26703955521367</c:v>
                </c:pt>
                <c:pt idx="667">
                  <c:v>161.40938473389778</c:v>
                </c:pt>
                <c:pt idx="668">
                  <c:v>159.24238871956325</c:v>
                </c:pt>
                <c:pt idx="669">
                  <c:v>158.71822353216999</c:v>
                </c:pt>
                <c:pt idx="670">
                  <c:v>161.54670596509999</c:v>
                </c:pt>
                <c:pt idx="671">
                  <c:v>163.88619084301871</c:v>
                </c:pt>
                <c:pt idx="672">
                  <c:v>163.58307934487718</c:v>
                </c:pt>
                <c:pt idx="673">
                  <c:v>164.3266235723616</c:v>
                </c:pt>
                <c:pt idx="674">
                  <c:v>163.75724285762209</c:v>
                </c:pt>
                <c:pt idx="675">
                  <c:v>166.54050976320431</c:v>
                </c:pt>
                <c:pt idx="676">
                  <c:v>166.30438423150352</c:v>
                </c:pt>
                <c:pt idx="677">
                  <c:v>167.17938841812639</c:v>
                </c:pt>
                <c:pt idx="678">
                  <c:v>168.2226948454302</c:v>
                </c:pt>
                <c:pt idx="679">
                  <c:v>168.92855946679171</c:v>
                </c:pt>
                <c:pt idx="680">
                  <c:v>168.2386040124594</c:v>
                </c:pt>
                <c:pt idx="681">
                  <c:v>169.66707974679304</c:v>
                </c:pt>
                <c:pt idx="682">
                  <c:v>169.16301034933178</c:v>
                </c:pt>
                <c:pt idx="683">
                  <c:v>170.57055296915206</c:v>
                </c:pt>
                <c:pt idx="684">
                  <c:v>170.65596007636398</c:v>
                </c:pt>
                <c:pt idx="685">
                  <c:v>170.60739525069528</c:v>
                </c:pt>
                <c:pt idx="686">
                  <c:v>169.94339685835817</c:v>
                </c:pt>
                <c:pt idx="687">
                  <c:v>169.32293934420784</c:v>
                </c:pt>
                <c:pt idx="688">
                  <c:v>170.25488160230418</c:v>
                </c:pt>
                <c:pt idx="689">
                  <c:v>171.1064407006736</c:v>
                </c:pt>
                <c:pt idx="690">
                  <c:v>171.73527146062901</c:v>
                </c:pt>
                <c:pt idx="691">
                  <c:v>173.33288676022406</c:v>
                </c:pt>
                <c:pt idx="692">
                  <c:v>174.5938975784573</c:v>
                </c:pt>
                <c:pt idx="693">
                  <c:v>174.37703051210781</c:v>
                </c:pt>
                <c:pt idx="694">
                  <c:v>173.9633921693401</c:v>
                </c:pt>
                <c:pt idx="695">
                  <c:v>174.68265398399041</c:v>
                </c:pt>
                <c:pt idx="696">
                  <c:v>174.23133603510064</c:v>
                </c:pt>
                <c:pt idx="697">
                  <c:v>174.86016679505639</c:v>
                </c:pt>
                <c:pt idx="698">
                  <c:v>175.41531299192818</c:v>
                </c:pt>
                <c:pt idx="699">
                  <c:v>174.95729644639511</c:v>
                </c:pt>
                <c:pt idx="700">
                  <c:v>176.52225608735009</c:v>
                </c:pt>
                <c:pt idx="701">
                  <c:v>175.8256020363734</c:v>
                </c:pt>
                <c:pt idx="702">
                  <c:v>175.54342365274476</c:v>
                </c:pt>
                <c:pt idx="703">
                  <c:v>177.15192417188598</c:v>
                </c:pt>
                <c:pt idx="704">
                  <c:v>176.3958200756947</c:v>
                </c:pt>
                <c:pt idx="705">
                  <c:v>173.31948956693574</c:v>
                </c:pt>
                <c:pt idx="706">
                  <c:v>174.3443748534682</c:v>
                </c:pt>
                <c:pt idx="707">
                  <c:v>174.72200823927389</c:v>
                </c:pt>
                <c:pt idx="708">
                  <c:v>176.7140034162843</c:v>
                </c:pt>
                <c:pt idx="709">
                  <c:v>177.094986100412</c:v>
                </c:pt>
                <c:pt idx="710">
                  <c:v>176.49713634993543</c:v>
                </c:pt>
                <c:pt idx="711">
                  <c:v>173.30358039990591</c:v>
                </c:pt>
                <c:pt idx="712">
                  <c:v>173.49616505342141</c:v>
                </c:pt>
                <c:pt idx="713">
                  <c:v>174.30920722108715</c:v>
                </c:pt>
                <c:pt idx="714">
                  <c:v>173.3010684261647</c:v>
                </c:pt>
                <c:pt idx="715">
                  <c:v>171.28144153799823</c:v>
                </c:pt>
                <c:pt idx="716">
                  <c:v>168.17664199350202</c:v>
                </c:pt>
                <c:pt idx="717">
                  <c:v>165.55497873195552</c:v>
                </c:pt>
                <c:pt idx="718">
                  <c:v>168.68657266302677</c:v>
                </c:pt>
                <c:pt idx="719">
                  <c:v>166.5530696319118</c:v>
                </c:pt>
                <c:pt idx="720">
                  <c:v>165.5574907056976</c:v>
                </c:pt>
                <c:pt idx="721">
                  <c:v>168.56516059885425</c:v>
                </c:pt>
                <c:pt idx="722">
                  <c:v>167.90869812774218</c:v>
                </c:pt>
                <c:pt idx="723">
                  <c:v>164.94624376193178</c:v>
                </c:pt>
                <c:pt idx="724">
                  <c:v>164.25210168469707</c:v>
                </c:pt>
                <c:pt idx="725">
                  <c:v>163.26824530260964</c:v>
                </c:pt>
                <c:pt idx="726">
                  <c:v>164.40282010918713</c:v>
                </c:pt>
                <c:pt idx="727">
                  <c:v>162.38235589644003</c:v>
                </c:pt>
                <c:pt idx="728">
                  <c:v>161.45627491040659</c:v>
                </c:pt>
                <c:pt idx="729">
                  <c:v>165.00820578088872</c:v>
                </c:pt>
                <c:pt idx="730">
                  <c:v>167.85678400375122</c:v>
                </c:pt>
                <c:pt idx="731">
                  <c:v>165.81287470274978</c:v>
                </c:pt>
                <c:pt idx="732">
                  <c:v>167.15678065445275</c:v>
                </c:pt>
                <c:pt idx="733">
                  <c:v>167.58800281341104</c:v>
                </c:pt>
                <c:pt idx="734">
                  <c:v>165.92256422279533</c:v>
                </c:pt>
                <c:pt idx="735">
                  <c:v>163.74217101517232</c:v>
                </c:pt>
                <c:pt idx="736">
                  <c:v>165.05593328197742</c:v>
                </c:pt>
                <c:pt idx="737">
                  <c:v>161.09455069162982</c:v>
                </c:pt>
                <c:pt idx="738">
                  <c:v>163.94564088823438</c:v>
                </c:pt>
                <c:pt idx="739">
                  <c:v>164.03439729376692</c:v>
                </c:pt>
                <c:pt idx="740">
                  <c:v>165.88488461667282</c:v>
                </c:pt>
                <c:pt idx="741">
                  <c:v>167.75128110660816</c:v>
                </c:pt>
                <c:pt idx="742">
                  <c:v>168.60870147704057</c:v>
                </c:pt>
                <c:pt idx="743">
                  <c:v>168.4847774391265</c:v>
                </c:pt>
                <c:pt idx="744">
                  <c:v>170.54459590715689</c:v>
                </c:pt>
                <c:pt idx="745">
                  <c:v>171.98981813310112</c:v>
                </c:pt>
                <c:pt idx="746">
                  <c:v>172.18658940951858</c:v>
                </c:pt>
                <c:pt idx="747">
                  <c:v>173.504538299226</c:v>
                </c:pt>
                <c:pt idx="748">
                  <c:v>175.11638811668988</c:v>
                </c:pt>
                <c:pt idx="749">
                  <c:v>176.39916937401614</c:v>
                </c:pt>
                <c:pt idx="750">
                  <c:v>177.59738084871253</c:v>
                </c:pt>
                <c:pt idx="751">
                  <c:v>177.16699601433501</c:v>
                </c:pt>
                <c:pt idx="752">
                  <c:v>178.38614060354385</c:v>
                </c:pt>
                <c:pt idx="753">
                  <c:v>178.07465585959702</c:v>
                </c:pt>
                <c:pt idx="754">
                  <c:v>177.69199852630842</c:v>
                </c:pt>
                <c:pt idx="755">
                  <c:v>178.18015875674038</c:v>
                </c:pt>
                <c:pt idx="756">
                  <c:v>177.71293164082118</c:v>
                </c:pt>
                <c:pt idx="757">
                  <c:v>174.95059784975049</c:v>
                </c:pt>
                <c:pt idx="758">
                  <c:v>177.67357738553775</c:v>
                </c:pt>
                <c:pt idx="759">
                  <c:v>179.27621663261547</c:v>
                </c:pt>
                <c:pt idx="760">
                  <c:v>179.22932645610746</c:v>
                </c:pt>
                <c:pt idx="761">
                  <c:v>178.99655022272799</c:v>
                </c:pt>
                <c:pt idx="762">
                  <c:v>177.7372140536558</c:v>
                </c:pt>
                <c:pt idx="763">
                  <c:v>181.69189804735927</c:v>
                </c:pt>
                <c:pt idx="764">
                  <c:v>184.08915832133158</c:v>
                </c:pt>
                <c:pt idx="765">
                  <c:v>184.02887095153596</c:v>
                </c:pt>
                <c:pt idx="766">
                  <c:v>185.55112703888568</c:v>
                </c:pt>
                <c:pt idx="767">
                  <c:v>184.73892219579997</c:v>
                </c:pt>
                <c:pt idx="768">
                  <c:v>184.77241517901999</c:v>
                </c:pt>
                <c:pt idx="769">
                  <c:v>184.9105737348016</c:v>
                </c:pt>
                <c:pt idx="770">
                  <c:v>183.57169173058207</c:v>
                </c:pt>
                <c:pt idx="771">
                  <c:v>186.63629969521386</c:v>
                </c:pt>
                <c:pt idx="772">
                  <c:v>184.27253240446115</c:v>
                </c:pt>
                <c:pt idx="773">
                  <c:v>182.5903473222366</c:v>
                </c:pt>
                <c:pt idx="774">
                  <c:v>179.81126703955522</c:v>
                </c:pt>
                <c:pt idx="775">
                  <c:v>179.11796228690059</c:v>
                </c:pt>
                <c:pt idx="776">
                  <c:v>181.41725558495492</c:v>
                </c:pt>
                <c:pt idx="777">
                  <c:v>177.73470207991394</c:v>
                </c:pt>
                <c:pt idx="778">
                  <c:v>177.51950966272534</c:v>
                </c:pt>
                <c:pt idx="779">
                  <c:v>176.18816357973003</c:v>
                </c:pt>
                <c:pt idx="780">
                  <c:v>176.03995712898114</c:v>
                </c:pt>
                <c:pt idx="781">
                  <c:v>178.8341092541113</c:v>
                </c:pt>
                <c:pt idx="782">
                  <c:v>175.46220316843647</c:v>
                </c:pt>
                <c:pt idx="783">
                  <c:v>176.80108517265634</c:v>
                </c:pt>
                <c:pt idx="784">
                  <c:v>172.12965133804437</c:v>
                </c:pt>
                <c:pt idx="785">
                  <c:v>172.63623270924714</c:v>
                </c:pt>
                <c:pt idx="786">
                  <c:v>170.46839937033238</c:v>
                </c:pt>
                <c:pt idx="787">
                  <c:v>179.39427939846601</c:v>
                </c:pt>
                <c:pt idx="788">
                  <c:v>179.29966172086861</c:v>
                </c:pt>
                <c:pt idx="789">
                  <c:v>177.02716280939143</c:v>
                </c:pt>
                <c:pt idx="790">
                  <c:v>176.96603811501532</c:v>
                </c:pt>
                <c:pt idx="791">
                  <c:v>175.81387949224612</c:v>
                </c:pt>
                <c:pt idx="792">
                  <c:v>174.44401647854775</c:v>
                </c:pt>
                <c:pt idx="793">
                  <c:v>173.44508825401078</c:v>
                </c:pt>
                <c:pt idx="794">
                  <c:v>171.37270991727272</c:v>
                </c:pt>
                <c:pt idx="795">
                  <c:v>171.54603610543629</c:v>
                </c:pt>
                <c:pt idx="796">
                  <c:v>173.89808085206195</c:v>
                </c:pt>
                <c:pt idx="797">
                  <c:v>174.71028569514613</c:v>
                </c:pt>
                <c:pt idx="798">
                  <c:v>171.36936061895034</c:v>
                </c:pt>
                <c:pt idx="799">
                  <c:v>170.13849348561527</c:v>
                </c:pt>
                <c:pt idx="800">
                  <c:v>169.1102589007603</c:v>
                </c:pt>
                <c:pt idx="801">
                  <c:v>171.49830860434739</c:v>
                </c:pt>
                <c:pt idx="802">
                  <c:v>172.81542016947461</c:v>
                </c:pt>
                <c:pt idx="803">
                  <c:v>172.14221120675188</c:v>
                </c:pt>
                <c:pt idx="804">
                  <c:v>175.06866061560103</c:v>
                </c:pt>
                <c:pt idx="805">
                  <c:v>173.35047057641466</c:v>
                </c:pt>
                <c:pt idx="806">
                  <c:v>172.73252503600492</c:v>
                </c:pt>
                <c:pt idx="807">
                  <c:v>175.37093478916137</c:v>
                </c:pt>
                <c:pt idx="808">
                  <c:v>175.8959373011358</c:v>
                </c:pt>
                <c:pt idx="809">
                  <c:v>177.99343537528887</c:v>
                </c:pt>
                <c:pt idx="810">
                  <c:v>179.63124225474758</c:v>
                </c:pt>
                <c:pt idx="811">
                  <c:v>181.00864118967081</c:v>
                </c:pt>
                <c:pt idx="812">
                  <c:v>181.79907559366265</c:v>
                </c:pt>
                <c:pt idx="813">
                  <c:v>182.5861606993335</c:v>
                </c:pt>
                <c:pt idx="814">
                  <c:v>182.56606490940138</c:v>
                </c:pt>
                <c:pt idx="815">
                  <c:v>180.62430920722107</c:v>
                </c:pt>
                <c:pt idx="816">
                  <c:v>176.65287872190746</c:v>
                </c:pt>
                <c:pt idx="817">
                  <c:v>178.31999196168402</c:v>
                </c:pt>
                <c:pt idx="818">
                  <c:v>178.35599691864604</c:v>
                </c:pt>
                <c:pt idx="819">
                  <c:v>179.62286900894262</c:v>
                </c:pt>
                <c:pt idx="820">
                  <c:v>178.39032722644606</c:v>
                </c:pt>
                <c:pt idx="821">
                  <c:v>178.36771946277261</c:v>
                </c:pt>
                <c:pt idx="822">
                  <c:v>180.43926047493048</c:v>
                </c:pt>
                <c:pt idx="823">
                  <c:v>179.60947181565464</c:v>
                </c:pt>
                <c:pt idx="824">
                  <c:v>181.80242489198545</c:v>
                </c:pt>
                <c:pt idx="825">
                  <c:v>180.06497638744713</c:v>
                </c:pt>
                <c:pt idx="826">
                  <c:v>181.59058177311798</c:v>
                </c:pt>
                <c:pt idx="827">
                  <c:v>182.06032086277969</c:v>
                </c:pt>
                <c:pt idx="828">
                  <c:v>180.51461968717553</c:v>
                </c:pt>
                <c:pt idx="829">
                  <c:v>178.61891683692269</c:v>
                </c:pt>
                <c:pt idx="830">
                  <c:v>181.89285594667948</c:v>
                </c:pt>
                <c:pt idx="831">
                  <c:v>177.61915128780475</c:v>
                </c:pt>
                <c:pt idx="832">
                  <c:v>173.01302877047252</c:v>
                </c:pt>
                <c:pt idx="833">
                  <c:v>169.01145460026115</c:v>
                </c:pt>
                <c:pt idx="834">
                  <c:v>162.75496533476192</c:v>
                </c:pt>
                <c:pt idx="835">
                  <c:v>156.53364370164419</c:v>
                </c:pt>
                <c:pt idx="836">
                  <c:v>150.83146330843732</c:v>
                </c:pt>
                <c:pt idx="837">
                  <c:v>151.24091502830103</c:v>
                </c:pt>
                <c:pt idx="838">
                  <c:v>152.17871855846201</c:v>
                </c:pt>
                <c:pt idx="839">
                  <c:v>150.15825434571488</c:v>
                </c:pt>
                <c:pt idx="840">
                  <c:v>157.40613591452589</c:v>
                </c:pt>
                <c:pt idx="841">
                  <c:v>158.47791137756641</c:v>
                </c:pt>
                <c:pt idx="842">
                  <c:v>155.79093679874055</c:v>
                </c:pt>
                <c:pt idx="843">
                  <c:v>146.10309140235091</c:v>
                </c:pt>
                <c:pt idx="844">
                  <c:v>143.2411159862009</c:v>
                </c:pt>
                <c:pt idx="845">
                  <c:v>148.76578356834173</c:v>
                </c:pt>
                <c:pt idx="846">
                  <c:v>146.93204273704657</c:v>
                </c:pt>
                <c:pt idx="847">
                  <c:v>147.75262082593704</c:v>
                </c:pt>
                <c:pt idx="848">
                  <c:v>148.95585624811602</c:v>
                </c:pt>
                <c:pt idx="849">
                  <c:v>153.18853200254549</c:v>
                </c:pt>
                <c:pt idx="850">
                  <c:v>154.38758080182203</c:v>
                </c:pt>
                <c:pt idx="851">
                  <c:v>157.4262317044579</c:v>
                </c:pt>
                <c:pt idx="852">
                  <c:v>157.47563385470738</c:v>
                </c:pt>
                <c:pt idx="853">
                  <c:v>156.39129852295983</c:v>
                </c:pt>
                <c:pt idx="854">
                  <c:v>149.53193555950028</c:v>
                </c:pt>
                <c:pt idx="855">
                  <c:v>147.93097096158357</c:v>
                </c:pt>
                <c:pt idx="856">
                  <c:v>153.52011253642394</c:v>
                </c:pt>
                <c:pt idx="857">
                  <c:v>154.62370633352324</c:v>
                </c:pt>
                <c:pt idx="858">
                  <c:v>151.80108517265634</c:v>
                </c:pt>
                <c:pt idx="859">
                  <c:v>146.46146632280571</c:v>
                </c:pt>
                <c:pt idx="860">
                  <c:v>148.5480791774124</c:v>
                </c:pt>
                <c:pt idx="861">
                  <c:v>154.07609605787587</c:v>
                </c:pt>
                <c:pt idx="862">
                  <c:v>152.47178216163715</c:v>
                </c:pt>
                <c:pt idx="863">
                  <c:v>153.89774592222969</c:v>
                </c:pt>
                <c:pt idx="864">
                  <c:v>155.26342231302544</c:v>
                </c:pt>
                <c:pt idx="865">
                  <c:v>150.76447734199684</c:v>
                </c:pt>
                <c:pt idx="866">
                  <c:v>142.13082359245738</c:v>
                </c:pt>
                <c:pt idx="867">
                  <c:v>138.38547074387921</c:v>
                </c:pt>
                <c:pt idx="868">
                  <c:v>145.33526476203235</c:v>
                </c:pt>
                <c:pt idx="869">
                  <c:v>144.27856114144038</c:v>
                </c:pt>
                <c:pt idx="870">
                  <c:v>148.14700070335218</c:v>
                </c:pt>
                <c:pt idx="871">
                  <c:v>148.17714438825067</c:v>
                </c:pt>
                <c:pt idx="872">
                  <c:v>142.86348260039523</c:v>
                </c:pt>
                <c:pt idx="873">
                  <c:v>142.86348260039523</c:v>
                </c:pt>
                <c:pt idx="874">
                  <c:v>139.54181598955012</c:v>
                </c:pt>
                <c:pt idx="875">
                  <c:v>143.20929765214157</c:v>
                </c:pt>
                <c:pt idx="876">
                  <c:v>147.34986770271618</c:v>
                </c:pt>
                <c:pt idx="877">
                  <c:v>150.30143684898093</c:v>
                </c:pt>
                <c:pt idx="878">
                  <c:v>151.5138828415443</c:v>
                </c:pt>
                <c:pt idx="879">
                  <c:v>152.6526442710252</c:v>
                </c:pt>
                <c:pt idx="880">
                  <c:v>153.68255350504052</c:v>
                </c:pt>
                <c:pt idx="881">
                  <c:v>156.17610610577083</c:v>
                </c:pt>
                <c:pt idx="882">
                  <c:v>153.97561710821583</c:v>
                </c:pt>
                <c:pt idx="883">
                  <c:v>155.40074354422751</c:v>
                </c:pt>
                <c:pt idx="884">
                  <c:v>151.1446227015434</c:v>
                </c:pt>
                <c:pt idx="885">
                  <c:v>153.93207623003013</c:v>
                </c:pt>
                <c:pt idx="886">
                  <c:v>158.95099976554911</c:v>
                </c:pt>
                <c:pt idx="887">
                  <c:v>158.14130689620524</c:v>
                </c:pt>
                <c:pt idx="888">
                  <c:v>158.61523260876814</c:v>
                </c:pt>
                <c:pt idx="889">
                  <c:v>160.93713367049634</c:v>
                </c:pt>
                <c:pt idx="890">
                  <c:v>161.5601031583883</c:v>
                </c:pt>
                <c:pt idx="891">
                  <c:v>159.84777439126498</c:v>
                </c:pt>
                <c:pt idx="892">
                  <c:v>159.89801386609537</c:v>
                </c:pt>
                <c:pt idx="893">
                  <c:v>158.9250427035536</c:v>
                </c:pt>
                <c:pt idx="894">
                  <c:v>156.57634725525034</c:v>
                </c:pt>
                <c:pt idx="895">
                  <c:v>161.4705094282748</c:v>
                </c:pt>
                <c:pt idx="896">
                  <c:v>160.6909602438285</c:v>
                </c:pt>
                <c:pt idx="897">
                  <c:v>159.35459021335032</c:v>
                </c:pt>
                <c:pt idx="898">
                  <c:v>159.72217570418968</c:v>
                </c:pt>
                <c:pt idx="899">
                  <c:v>151.82787955923266</c:v>
                </c:pt>
                <c:pt idx="900">
                  <c:v>156.03124895334466</c:v>
                </c:pt>
                <c:pt idx="901">
                  <c:v>159.32695850219417</c:v>
                </c:pt>
                <c:pt idx="902">
                  <c:v>157.92946377733858</c:v>
                </c:pt>
                <c:pt idx="903">
                  <c:v>155.41330341293528</c:v>
                </c:pt>
                <c:pt idx="904">
                  <c:v>157.1381920487658</c:v>
                </c:pt>
                <c:pt idx="905">
                  <c:v>153.99822487188965</c:v>
                </c:pt>
                <c:pt idx="906">
                  <c:v>152.39558562481099</c:v>
                </c:pt>
                <c:pt idx="907">
                  <c:v>152.91891348762496</c:v>
                </c:pt>
                <c:pt idx="908">
                  <c:v>149.30334594902399</c:v>
                </c:pt>
                <c:pt idx="909">
                  <c:v>150.30478614730214</c:v>
                </c:pt>
                <c:pt idx="910">
                  <c:v>148.74233848008876</c:v>
                </c:pt>
                <c:pt idx="911">
                  <c:v>151.99785644907422</c:v>
                </c:pt>
                <c:pt idx="912">
                  <c:v>155.4509830190575</c:v>
                </c:pt>
                <c:pt idx="913">
                  <c:v>154.69655357202652</c:v>
                </c:pt>
                <c:pt idx="914">
                  <c:v>161.00914358441906</c:v>
                </c:pt>
                <c:pt idx="915">
                  <c:v>159.32779582677429</c:v>
                </c:pt>
                <c:pt idx="916">
                  <c:v>160.71775463040453</c:v>
                </c:pt>
                <c:pt idx="917">
                  <c:v>160.12911545031321</c:v>
                </c:pt>
                <c:pt idx="918">
                  <c:v>156.97742572930972</c:v>
                </c:pt>
                <c:pt idx="919">
                  <c:v>159.07157450514057</c:v>
                </c:pt>
                <c:pt idx="920">
                  <c:v>156.08232575275511</c:v>
                </c:pt>
                <c:pt idx="921">
                  <c:v>155.55397394245907</c:v>
                </c:pt>
                <c:pt idx="922">
                  <c:v>152.31855176340525</c:v>
                </c:pt>
                <c:pt idx="923">
                  <c:v>154.06437351374856</c:v>
                </c:pt>
                <c:pt idx="924">
                  <c:v>148.78671668285494</c:v>
                </c:pt>
                <c:pt idx="925">
                  <c:v>150.13732123120198</c:v>
                </c:pt>
                <c:pt idx="926">
                  <c:v>154.77191278427139</c:v>
                </c:pt>
                <c:pt idx="927">
                  <c:v>154.69487892286534</c:v>
                </c:pt>
                <c:pt idx="928">
                  <c:v>156.34692032019294</c:v>
                </c:pt>
                <c:pt idx="929">
                  <c:v>154.23686237733193</c:v>
                </c:pt>
                <c:pt idx="930">
                  <c:v>152.82178383628627</c:v>
                </c:pt>
                <c:pt idx="931">
                  <c:v>152.87369796027733</c:v>
                </c:pt>
                <c:pt idx="932">
                  <c:v>152.92644940884884</c:v>
                </c:pt>
                <c:pt idx="933">
                  <c:v>157.0326891516228</c:v>
                </c:pt>
                <c:pt idx="934">
                  <c:v>156.26318786214247</c:v>
                </c:pt>
                <c:pt idx="935">
                  <c:v>156.05553136617846</c:v>
                </c:pt>
                <c:pt idx="936">
                  <c:v>154.33064273034768</c:v>
                </c:pt>
                <c:pt idx="937">
                  <c:v>152.9364973038152</c:v>
                </c:pt>
                <c:pt idx="938">
                  <c:v>155.17466590749206</c:v>
                </c:pt>
                <c:pt idx="939">
                  <c:v>154.53243795424891</c:v>
                </c:pt>
                <c:pt idx="940">
                  <c:v>156.12502930636037</c:v>
                </c:pt>
                <c:pt idx="941">
                  <c:v>157.05529691529688</c:v>
                </c:pt>
                <c:pt idx="942">
                  <c:v>155.68124727869574</c:v>
                </c:pt>
                <c:pt idx="943">
                  <c:v>158.48377264962991</c:v>
                </c:pt>
                <c:pt idx="944">
                  <c:v>158.45446628931239</c:v>
                </c:pt>
                <c:pt idx="945">
                  <c:v>160.34514519208219</c:v>
                </c:pt>
                <c:pt idx="946">
                  <c:v>163.26908262718931</c:v>
                </c:pt>
                <c:pt idx="947">
                  <c:v>163.46501657902681</c:v>
                </c:pt>
                <c:pt idx="948">
                  <c:v>163.87949224637438</c:v>
                </c:pt>
                <c:pt idx="949">
                  <c:v>164.52004555045721</c:v>
                </c:pt>
                <c:pt idx="950">
                  <c:v>162.48702146900226</c:v>
                </c:pt>
                <c:pt idx="951">
                  <c:v>163.76310412968451</c:v>
                </c:pt>
                <c:pt idx="952">
                  <c:v>164.05198110995738</c:v>
                </c:pt>
                <c:pt idx="953">
                  <c:v>166.15031650869196</c:v>
                </c:pt>
                <c:pt idx="954">
                  <c:v>165.14887631041341</c:v>
                </c:pt>
                <c:pt idx="955">
                  <c:v>165.21502495227253</c:v>
                </c:pt>
                <c:pt idx="956">
                  <c:v>165.92340154737587</c:v>
                </c:pt>
                <c:pt idx="957">
                  <c:v>167.77723816860367</c:v>
                </c:pt>
                <c:pt idx="958">
                  <c:v>168.68908463676797</c:v>
                </c:pt>
                <c:pt idx="959">
                  <c:v>166.93823893894262</c:v>
                </c:pt>
                <c:pt idx="960">
                  <c:v>167.94554040928426</c:v>
                </c:pt>
                <c:pt idx="961">
                  <c:v>167.68596978932914</c:v>
                </c:pt>
                <c:pt idx="962">
                  <c:v>169.58502193790437</c:v>
                </c:pt>
                <c:pt idx="963">
                  <c:v>167.25139833204986</c:v>
                </c:pt>
                <c:pt idx="964">
                  <c:v>169.43011689051144</c:v>
                </c:pt>
                <c:pt idx="965">
                  <c:v>169.54985430552262</c:v>
                </c:pt>
                <c:pt idx="966">
                  <c:v>169.49459088321001</c:v>
                </c:pt>
                <c:pt idx="967">
                  <c:v>169.86385102321034</c:v>
                </c:pt>
                <c:pt idx="968">
                  <c:v>168.11802927286735</c:v>
                </c:pt>
                <c:pt idx="969">
                  <c:v>169.13035469069212</c:v>
                </c:pt>
                <c:pt idx="970">
                  <c:v>166.72472117091471</c:v>
                </c:pt>
                <c:pt idx="971">
                  <c:v>167.7738888702817</c:v>
                </c:pt>
                <c:pt idx="972">
                  <c:v>169.99782295609103</c:v>
                </c:pt>
                <c:pt idx="973">
                  <c:v>170.3645711223495</c:v>
                </c:pt>
                <c:pt idx="974">
                  <c:v>168.80965937636034</c:v>
                </c:pt>
                <c:pt idx="975">
                  <c:v>167.49505978497498</c:v>
                </c:pt>
                <c:pt idx="976">
                  <c:v>165.97029172388378</c:v>
                </c:pt>
                <c:pt idx="977">
                  <c:v>167.52855276819477</c:v>
                </c:pt>
                <c:pt idx="978">
                  <c:v>168.99722008239311</c:v>
                </c:pt>
                <c:pt idx="979">
                  <c:v>167.67424724520211</c:v>
                </c:pt>
                <c:pt idx="980">
                  <c:v>169.56157684965001</c:v>
                </c:pt>
                <c:pt idx="981">
                  <c:v>171.23957530897232</c:v>
                </c:pt>
                <c:pt idx="982">
                  <c:v>171.12904846434643</c:v>
                </c:pt>
                <c:pt idx="983">
                  <c:v>170.34866195532041</c:v>
                </c:pt>
                <c:pt idx="984">
                  <c:v>171.40034162842886</c:v>
                </c:pt>
                <c:pt idx="985">
                  <c:v>170.99423920688616</c:v>
                </c:pt>
                <c:pt idx="986">
                  <c:v>169.74495093277955</c:v>
                </c:pt>
                <c:pt idx="987">
                  <c:v>169.65200790434403</c:v>
                </c:pt>
                <c:pt idx="988">
                  <c:v>169.71145794955959</c:v>
                </c:pt>
                <c:pt idx="989">
                  <c:v>169.07174197005725</c:v>
                </c:pt>
                <c:pt idx="990">
                  <c:v>170.79411863214625</c:v>
                </c:pt>
                <c:pt idx="991">
                  <c:v>170.12258431858527</c:v>
                </c:pt>
                <c:pt idx="992">
                  <c:v>168.67150082057776</c:v>
                </c:pt>
                <c:pt idx="993">
                  <c:v>168.64051981109961</c:v>
                </c:pt>
                <c:pt idx="994">
                  <c:v>169.91743979636252</c:v>
                </c:pt>
                <c:pt idx="995">
                  <c:v>171.59125163278296</c:v>
                </c:pt>
                <c:pt idx="996">
                  <c:v>169.02317714438792</c:v>
                </c:pt>
                <c:pt idx="997">
                  <c:v>169.87389891817662</c:v>
                </c:pt>
                <c:pt idx="998">
                  <c:v>169.89566935727007</c:v>
                </c:pt>
                <c:pt idx="999">
                  <c:v>167.22041732257122</c:v>
                </c:pt>
                <c:pt idx="1000">
                  <c:v>166.99685165957735</c:v>
                </c:pt>
                <c:pt idx="1001">
                  <c:v>166.34541313594798</c:v>
                </c:pt>
                <c:pt idx="1002">
                  <c:v>168.21097230130238</c:v>
                </c:pt>
                <c:pt idx="1003">
                  <c:v>166.84780788424825</c:v>
                </c:pt>
                <c:pt idx="1004">
                  <c:v>166.23404896674117</c:v>
                </c:pt>
                <c:pt idx="1005">
                  <c:v>167.84422413504373</c:v>
                </c:pt>
                <c:pt idx="1006">
                  <c:v>167.45319355595004</c:v>
                </c:pt>
                <c:pt idx="1007">
                  <c:v>165.34229828850857</c:v>
                </c:pt>
                <c:pt idx="1008">
                  <c:v>165.17315872324676</c:v>
                </c:pt>
                <c:pt idx="1009">
                  <c:v>164.40198278460662</c:v>
                </c:pt>
                <c:pt idx="1010">
                  <c:v>164.28140804501504</c:v>
                </c:pt>
                <c:pt idx="1011">
                  <c:v>164.45389690859764</c:v>
                </c:pt>
                <c:pt idx="1012">
                  <c:v>165.40091100914358</c:v>
                </c:pt>
                <c:pt idx="1013">
                  <c:v>165.95689453059586</c:v>
                </c:pt>
                <c:pt idx="1014">
                  <c:v>167.38704491409092</c:v>
                </c:pt>
                <c:pt idx="1015">
                  <c:v>167.05546438021241</c:v>
                </c:pt>
                <c:pt idx="1016">
                  <c:v>166.5564189302348</c:v>
                </c:pt>
                <c:pt idx="1017">
                  <c:v>163.81753022741736</c:v>
                </c:pt>
                <c:pt idx="1018">
                  <c:v>164.70258230900615</c:v>
                </c:pt>
                <c:pt idx="1019">
                  <c:v>163.3025756104096</c:v>
                </c:pt>
                <c:pt idx="1020">
                  <c:v>162.85376963526139</c:v>
                </c:pt>
                <c:pt idx="1021">
                  <c:v>160.52600730147066</c:v>
                </c:pt>
                <c:pt idx="1022">
                  <c:v>160.24131694410022</c:v>
                </c:pt>
                <c:pt idx="1023">
                  <c:v>159.00458853870092</c:v>
                </c:pt>
                <c:pt idx="1024">
                  <c:v>154.11210101483738</c:v>
                </c:pt>
                <c:pt idx="1025">
                  <c:v>154.50648089225339</c:v>
                </c:pt>
                <c:pt idx="1026">
                  <c:v>149.24975717587103</c:v>
                </c:pt>
                <c:pt idx="1027">
                  <c:v>150.64557725156536</c:v>
                </c:pt>
                <c:pt idx="1028">
                  <c:v>153.12070871152494</c:v>
                </c:pt>
                <c:pt idx="1029">
                  <c:v>151.44019827846066</c:v>
                </c:pt>
                <c:pt idx="1030">
                  <c:v>151.93003315805367</c:v>
                </c:pt>
                <c:pt idx="1031">
                  <c:v>152.74223800113879</c:v>
                </c:pt>
                <c:pt idx="1032">
                  <c:v>154.89751147134675</c:v>
                </c:pt>
                <c:pt idx="1033">
                  <c:v>154.47466255819398</c:v>
                </c:pt>
                <c:pt idx="1034">
                  <c:v>154.35827444150482</c:v>
                </c:pt>
                <c:pt idx="1035">
                  <c:v>153.60803161737621</c:v>
                </c:pt>
                <c:pt idx="1036">
                  <c:v>149.30585792276517</c:v>
                </c:pt>
                <c:pt idx="1037">
                  <c:v>150.87332953746201</c:v>
                </c:pt>
                <c:pt idx="1038">
                  <c:v>154.73339585356837</c:v>
                </c:pt>
                <c:pt idx="1039">
                  <c:v>153.70264929497233</c:v>
                </c:pt>
                <c:pt idx="1040">
                  <c:v>156.33184847774447</c:v>
                </c:pt>
                <c:pt idx="1041">
                  <c:v>155.30193924372844</c:v>
                </c:pt>
                <c:pt idx="1042">
                  <c:v>155.68543390159761</c:v>
                </c:pt>
                <c:pt idx="1043">
                  <c:v>156.70362059148567</c:v>
                </c:pt>
                <c:pt idx="1044">
                  <c:v>155.58830425025988</c:v>
                </c:pt>
                <c:pt idx="1045">
                  <c:v>158.39752821783841</c:v>
                </c:pt>
                <c:pt idx="1046">
                  <c:v>158.40255216532105</c:v>
                </c:pt>
                <c:pt idx="1047">
                  <c:v>159.43664802223978</c:v>
                </c:pt>
                <c:pt idx="1048">
                  <c:v>158.18317312523018</c:v>
                </c:pt>
                <c:pt idx="1049">
                  <c:v>154.68650567706058</c:v>
                </c:pt>
                <c:pt idx="1050">
                  <c:v>152.84355427537878</c:v>
                </c:pt>
                <c:pt idx="1051">
                  <c:v>152.20969956794022</c:v>
                </c:pt>
                <c:pt idx="1052">
                  <c:v>152.1963023746525</c:v>
                </c:pt>
                <c:pt idx="1053">
                  <c:v>152.32441303546952</c:v>
                </c:pt>
                <c:pt idx="1054">
                  <c:v>155.24081454935128</c:v>
                </c:pt>
                <c:pt idx="1055">
                  <c:v>155.04320594835372</c:v>
                </c:pt>
                <c:pt idx="1056">
                  <c:v>156.39715979502293</c:v>
                </c:pt>
                <c:pt idx="1057">
                  <c:v>156.9523059918948</c:v>
                </c:pt>
                <c:pt idx="1058">
                  <c:v>157.03938774826673</c:v>
                </c:pt>
                <c:pt idx="1059">
                  <c:v>155.59165354858158</c:v>
                </c:pt>
                <c:pt idx="1060">
                  <c:v>153.74367819941662</c:v>
                </c:pt>
                <c:pt idx="1061">
                  <c:v>153.18434537964296</c:v>
                </c:pt>
                <c:pt idx="1062">
                  <c:v>152.9281240580103</c:v>
                </c:pt>
                <c:pt idx="1063">
                  <c:v>149.49509327795818</c:v>
                </c:pt>
                <c:pt idx="1064">
                  <c:v>151.79773587433434</c:v>
                </c:pt>
                <c:pt idx="1065">
                  <c:v>152.20802491877961</c:v>
                </c:pt>
                <c:pt idx="1066">
                  <c:v>152.55718926884788</c:v>
                </c:pt>
                <c:pt idx="1067">
                  <c:v>150.29222627859497</c:v>
                </c:pt>
                <c:pt idx="1068">
                  <c:v>152.64092172689763</c:v>
                </c:pt>
                <c:pt idx="1069">
                  <c:v>152.63840975315674</c:v>
                </c:pt>
                <c:pt idx="1070">
                  <c:v>149.83420973306093</c:v>
                </c:pt>
                <c:pt idx="1071">
                  <c:v>150.21016846970528</c:v>
                </c:pt>
                <c:pt idx="1072">
                  <c:v>148.14867535251364</c:v>
                </c:pt>
                <c:pt idx="1073">
                  <c:v>149.25059450045185</c:v>
                </c:pt>
                <c:pt idx="1074">
                  <c:v>153.16006296680783</c:v>
                </c:pt>
                <c:pt idx="1075">
                  <c:v>154.38506882808082</c:v>
                </c:pt>
                <c:pt idx="1076">
                  <c:v>157.58364872559198</c:v>
                </c:pt>
                <c:pt idx="1077">
                  <c:v>157.4111598620089</c:v>
                </c:pt>
                <c:pt idx="1078">
                  <c:v>156.52945707874198</c:v>
                </c:pt>
                <c:pt idx="1079">
                  <c:v>154.79452054794518</c:v>
                </c:pt>
                <c:pt idx="1080">
                  <c:v>157.90936798740697</c:v>
                </c:pt>
                <c:pt idx="1081">
                  <c:v>157.98640184881287</c:v>
                </c:pt>
                <c:pt idx="1082">
                  <c:v>159.36212613457513</c:v>
                </c:pt>
                <c:pt idx="1083">
                  <c:v>162.49037076732424</c:v>
                </c:pt>
                <c:pt idx="1084">
                  <c:v>162.97685634859531</c:v>
                </c:pt>
                <c:pt idx="1085">
                  <c:v>161.80795123421638</c:v>
                </c:pt>
                <c:pt idx="1086">
                  <c:v>163.86107110560368</c:v>
                </c:pt>
                <c:pt idx="1087">
                  <c:v>163.94061694075091</c:v>
                </c:pt>
                <c:pt idx="1088">
                  <c:v>162.98857889272207</c:v>
                </c:pt>
                <c:pt idx="1089">
                  <c:v>162.96932042737046</c:v>
                </c:pt>
                <c:pt idx="1090">
                  <c:v>162.71058713199554</c:v>
                </c:pt>
                <c:pt idx="1091">
                  <c:v>162.03821549385398</c:v>
                </c:pt>
                <c:pt idx="1092">
                  <c:v>162.65364906052179</c:v>
                </c:pt>
                <c:pt idx="1093">
                  <c:v>160.75041028904445</c:v>
                </c:pt>
                <c:pt idx="1094">
                  <c:v>160.58796932042767</c:v>
                </c:pt>
                <c:pt idx="1095">
                  <c:v>160.45902133503063</c:v>
                </c:pt>
                <c:pt idx="1096">
                  <c:v>161.48139464782147</c:v>
                </c:pt>
                <c:pt idx="1097">
                  <c:v>159.62588337743244</c:v>
                </c:pt>
                <c:pt idx="1098">
                  <c:v>159.52038048028996</c:v>
                </c:pt>
                <c:pt idx="1099">
                  <c:v>160.15590983688921</c:v>
                </c:pt>
                <c:pt idx="1100">
                  <c:v>159.68868272096998</c:v>
                </c:pt>
                <c:pt idx="1101">
                  <c:v>156.9171383595141</c:v>
                </c:pt>
                <c:pt idx="1102">
                  <c:v>161.15986200890916</c:v>
                </c:pt>
                <c:pt idx="1103">
                  <c:v>160.76631945607429</c:v>
                </c:pt>
                <c:pt idx="1104">
                  <c:v>163.28080517131627</c:v>
                </c:pt>
                <c:pt idx="1105">
                  <c:v>163.33606859362996</c:v>
                </c:pt>
                <c:pt idx="1106">
                  <c:v>168.09960813209634</c:v>
                </c:pt>
                <c:pt idx="1107">
                  <c:v>167.66168737649494</c:v>
                </c:pt>
                <c:pt idx="1108">
                  <c:v>167.88022909200566</c:v>
                </c:pt>
                <c:pt idx="1109">
                  <c:v>168.12472786951136</c:v>
                </c:pt>
                <c:pt idx="1110">
                  <c:v>166.65522323073321</c:v>
                </c:pt>
                <c:pt idx="1111">
                  <c:v>167.66336202565552</c:v>
                </c:pt>
                <c:pt idx="1112">
                  <c:v>167.75295575576919</c:v>
                </c:pt>
                <c:pt idx="1113">
                  <c:v>166.74565428542675</c:v>
                </c:pt>
                <c:pt idx="1114">
                  <c:v>165.82710922061841</c:v>
                </c:pt>
                <c:pt idx="1115">
                  <c:v>166.51873932411158</c:v>
                </c:pt>
                <c:pt idx="1116">
                  <c:v>167.14757008406696</c:v>
                </c:pt>
                <c:pt idx="1117">
                  <c:v>167.13249824161841</c:v>
                </c:pt>
                <c:pt idx="1118">
                  <c:v>166.85199450715081</c:v>
                </c:pt>
                <c:pt idx="1119">
                  <c:v>167.06048832769599</c:v>
                </c:pt>
                <c:pt idx="1120">
                  <c:v>165.94852128479079</c:v>
                </c:pt>
                <c:pt idx="1121">
                  <c:v>165.70988377934731</c:v>
                </c:pt>
                <c:pt idx="1122">
                  <c:v>163.12924942224606</c:v>
                </c:pt>
                <c:pt idx="1123">
                  <c:v>161.86237733194932</c:v>
                </c:pt>
                <c:pt idx="1124">
                  <c:v>161.87661184981738</c:v>
                </c:pt>
                <c:pt idx="1125">
                  <c:v>161.23438389657358</c:v>
                </c:pt>
                <c:pt idx="1126">
                  <c:v>162.56991660247181</c:v>
                </c:pt>
                <c:pt idx="1127">
                  <c:v>163.70951535653251</c:v>
                </c:pt>
                <c:pt idx="1128">
                  <c:v>164.04193321499145</c:v>
                </c:pt>
                <c:pt idx="1129">
                  <c:v>162.76250125598685</c:v>
                </c:pt>
                <c:pt idx="1130">
                  <c:v>162.57410322537393</c:v>
                </c:pt>
                <c:pt idx="1131">
                  <c:v>161.33653749539502</c:v>
                </c:pt>
                <c:pt idx="1132">
                  <c:v>160.26057540945132</c:v>
                </c:pt>
                <c:pt idx="1133">
                  <c:v>161.14311551729921</c:v>
                </c:pt>
                <c:pt idx="1134">
                  <c:v>158.37408312958405</c:v>
                </c:pt>
                <c:pt idx="1135">
                  <c:v>158.38161905080887</c:v>
                </c:pt>
                <c:pt idx="1136">
                  <c:v>159.05650266269217</c:v>
                </c:pt>
                <c:pt idx="1137">
                  <c:v>160.10148373915618</c:v>
                </c:pt>
                <c:pt idx="1138">
                  <c:v>158.96104766051545</c:v>
                </c:pt>
                <c:pt idx="1139">
                  <c:v>160.65914190976991</c:v>
                </c:pt>
                <c:pt idx="1140">
                  <c:v>159.77995110024403</c:v>
                </c:pt>
                <c:pt idx="1141">
                  <c:v>161.45041363834278</c:v>
                </c:pt>
                <c:pt idx="1142">
                  <c:v>162.23582409485138</c:v>
                </c:pt>
                <c:pt idx="1143">
                  <c:v>160.29825501557426</c:v>
                </c:pt>
                <c:pt idx="1144">
                  <c:v>159.46093043507429</c:v>
                </c:pt>
                <c:pt idx="1145">
                  <c:v>159.1645175335764</c:v>
                </c:pt>
                <c:pt idx="1146">
                  <c:v>158.22922597715748</c:v>
                </c:pt>
                <c:pt idx="1147">
                  <c:v>158.59262484509532</c:v>
                </c:pt>
                <c:pt idx="1148">
                  <c:v>156.63998392336745</c:v>
                </c:pt>
                <c:pt idx="1149">
                  <c:v>155.81186991325347</c:v>
                </c:pt>
                <c:pt idx="1150">
                  <c:v>157.25792946377734</c:v>
                </c:pt>
                <c:pt idx="1151">
                  <c:v>158.26941755702214</c:v>
                </c:pt>
                <c:pt idx="1152">
                  <c:v>157.75530026459455</c:v>
                </c:pt>
                <c:pt idx="1153">
                  <c:v>159.04980406604744</c:v>
                </c:pt>
                <c:pt idx="1154">
                  <c:v>160.0403590447801</c:v>
                </c:pt>
                <c:pt idx="1155">
                  <c:v>159.80423351307934</c:v>
                </c:pt>
                <c:pt idx="1156">
                  <c:v>161.20172823793447</c:v>
                </c:pt>
                <c:pt idx="1157">
                  <c:v>160.16177110895237</c:v>
                </c:pt>
                <c:pt idx="1158">
                  <c:v>162.00974645811701</c:v>
                </c:pt>
                <c:pt idx="1159">
                  <c:v>161.84646816491946</c:v>
                </c:pt>
                <c:pt idx="1160">
                  <c:v>162.44264326623573</c:v>
                </c:pt>
                <c:pt idx="1161">
                  <c:v>162.03737816927361</c:v>
                </c:pt>
                <c:pt idx="1162">
                  <c:v>163.03044512174668</c:v>
                </c:pt>
                <c:pt idx="1163">
                  <c:v>163.24647486351577</c:v>
                </c:pt>
                <c:pt idx="1164">
                  <c:v>163.90210001004789</c:v>
                </c:pt>
                <c:pt idx="1165">
                  <c:v>163.89958803630608</c:v>
                </c:pt>
                <c:pt idx="1166">
                  <c:v>164.50246173426655</c:v>
                </c:pt>
                <c:pt idx="1167">
                  <c:v>165.4084469303684</c:v>
                </c:pt>
                <c:pt idx="1168">
                  <c:v>167.69685500887527</c:v>
                </c:pt>
                <c:pt idx="1169">
                  <c:v>167.04960310814798</c:v>
                </c:pt>
                <c:pt idx="1170">
                  <c:v>166.0473255852902</c:v>
                </c:pt>
                <c:pt idx="1171">
                  <c:v>166.88632481495159</c:v>
                </c:pt>
                <c:pt idx="1172">
                  <c:v>167.423049871052</c:v>
                </c:pt>
                <c:pt idx="1173">
                  <c:v>165.82543457145729</c:v>
                </c:pt>
                <c:pt idx="1174">
                  <c:v>165.94266001272734</c:v>
                </c:pt>
                <c:pt idx="1175">
                  <c:v>165.97866496968854</c:v>
                </c:pt>
                <c:pt idx="1176">
                  <c:v>166.40570050574405</c:v>
                </c:pt>
                <c:pt idx="1177">
                  <c:v>167.21790534882942</c:v>
                </c:pt>
                <c:pt idx="1178">
                  <c:v>170.06899554543364</c:v>
                </c:pt>
                <c:pt idx="1179">
                  <c:v>169.09016311082812</c:v>
                </c:pt>
                <c:pt idx="1180">
                  <c:v>168.46468164919452</c:v>
                </c:pt>
                <c:pt idx="1181">
                  <c:v>168.40690625314002</c:v>
                </c:pt>
                <c:pt idx="1182">
                  <c:v>167.29242723649438</c:v>
                </c:pt>
                <c:pt idx="1183">
                  <c:v>166.77914726864691</c:v>
                </c:pt>
                <c:pt idx="1184">
                  <c:v>168.03429681481731</c:v>
                </c:pt>
                <c:pt idx="1185">
                  <c:v>167.18608701477044</c:v>
                </c:pt>
                <c:pt idx="1186">
                  <c:v>168.0543926047493</c:v>
                </c:pt>
                <c:pt idx="1187">
                  <c:v>166.10342633218377</c:v>
                </c:pt>
                <c:pt idx="1188">
                  <c:v>165.57674917104836</c:v>
                </c:pt>
                <c:pt idx="1189">
                  <c:v>165.31047995444985</c:v>
                </c:pt>
                <c:pt idx="1190">
                  <c:v>166.44756673476851</c:v>
                </c:pt>
                <c:pt idx="1191">
                  <c:v>166.36467160129953</c:v>
                </c:pt>
                <c:pt idx="1192">
                  <c:v>167.17352714606247</c:v>
                </c:pt>
                <c:pt idx="1193">
                  <c:v>165.82459724687678</c:v>
                </c:pt>
                <c:pt idx="1194">
                  <c:v>164.49073919013969</c:v>
                </c:pt>
                <c:pt idx="1195">
                  <c:v>163.00113876142964</c:v>
                </c:pt>
                <c:pt idx="1196">
                  <c:v>162.41668620423999</c:v>
                </c:pt>
                <c:pt idx="1197">
                  <c:v>163.77733864755365</c:v>
                </c:pt>
                <c:pt idx="1198">
                  <c:v>164.48655256723717</c:v>
                </c:pt>
                <c:pt idx="1199">
                  <c:v>164.27805874669258</c:v>
                </c:pt>
                <c:pt idx="1200">
                  <c:v>163.93056904578501</c:v>
                </c:pt>
              </c:numCache>
            </c:numRef>
          </c:val>
        </c:ser>
        <c:dLbls/>
        <c:marker val="1"/>
        <c:axId val="102287232"/>
        <c:axId val="102288768"/>
      </c:lineChart>
      <c:dateAx>
        <c:axId val="102287232"/>
        <c:scaling>
          <c:orientation val="minMax"/>
        </c:scaling>
        <c:axPos val="b"/>
        <c:numFmt formatCode="[$-409]mmm\-yy;@" sourceLinked="0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288768"/>
        <c:crosses val="autoZero"/>
        <c:auto val="1"/>
        <c:lblOffset val="100"/>
        <c:baseTimeUnit val="days"/>
        <c:majorUnit val="4"/>
        <c:majorTimeUnit val="months"/>
      </c:dateAx>
      <c:valAx>
        <c:axId val="102288768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 lang="id-ID"/>
                </a:pPr>
                <a:r>
                  <a:rPr lang="en-US"/>
                  <a:t>Index, 100=Jan 2009</a:t>
                </a:r>
              </a:p>
            </c:rich>
          </c:tx>
          <c:layout>
            <c:manualLayout>
              <c:xMode val="edge"/>
              <c:yMode val="edge"/>
              <c:x val="5.5482040439389521E-2"/>
              <c:y val="1.423684994814455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287232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+mn-lt"/>
          <a:cs typeface="Arial" pitchFamily="34" charset="0"/>
        </a:defRPr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4933716087175972E-2"/>
          <c:y val="6.2754950625608111E-2"/>
          <c:w val="0.78985416092626337"/>
          <c:h val="0.88669881398510286"/>
        </c:manualLayout>
      </c:layout>
      <c:lineChart>
        <c:grouping val="standard"/>
        <c:ser>
          <c:idx val="0"/>
          <c:order val="0"/>
          <c:tx>
            <c:strRef>
              <c:f>Sheet1!$N$1</c:f>
              <c:strCache>
                <c:ptCount val="1"/>
                <c:pt idx="0">
                  <c:v>agriculuture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Agriculture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Sheet1!$N$2:$N$247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110.89451036641023</c:v>
                </c:pt>
                <c:pt idx="2">
                  <c:v>107.40904941974183</c:v>
                </c:pt>
                <c:pt idx="3">
                  <c:v>103.57706350241232</c:v>
                </c:pt>
                <c:pt idx="4">
                  <c:v>107.5925805189725</c:v>
                </c:pt>
                <c:pt idx="5">
                  <c:v>103.65106272004171</c:v>
                </c:pt>
                <c:pt idx="6">
                  <c:v>103.29019428869476</c:v>
                </c:pt>
                <c:pt idx="7">
                  <c:v>106.87508149693546</c:v>
                </c:pt>
                <c:pt idx="8">
                  <c:v>110.43454166123379</c:v>
                </c:pt>
                <c:pt idx="9">
                  <c:v>111.19213717564215</c:v>
                </c:pt>
                <c:pt idx="10">
                  <c:v>91.537358195331848</c:v>
                </c:pt>
                <c:pt idx="11">
                  <c:v>89.754857217368638</c:v>
                </c:pt>
                <c:pt idx="12">
                  <c:v>97.144999348024513</c:v>
                </c:pt>
                <c:pt idx="13">
                  <c:v>82.248663450254327</c:v>
                </c:pt>
                <c:pt idx="14">
                  <c:v>89.031816403703232</c:v>
                </c:pt>
                <c:pt idx="15">
                  <c:v>90.120289477115662</c:v>
                </c:pt>
                <c:pt idx="16">
                  <c:v>85.718150997522486</c:v>
                </c:pt>
                <c:pt idx="17">
                  <c:v>88.564023992697926</c:v>
                </c:pt>
                <c:pt idx="18">
                  <c:v>91.615595253618451</c:v>
                </c:pt>
                <c:pt idx="19">
                  <c:v>95.10203416351527</c:v>
                </c:pt>
                <c:pt idx="20">
                  <c:v>94.043551962446216</c:v>
                </c:pt>
                <c:pt idx="21">
                  <c:v>95.703481549093752</c:v>
                </c:pt>
                <c:pt idx="22">
                  <c:v>91.406311122701538</c:v>
                </c:pt>
                <c:pt idx="23">
                  <c:v>96.88388316599297</c:v>
                </c:pt>
                <c:pt idx="24">
                  <c:v>100.31360020863222</c:v>
                </c:pt>
                <c:pt idx="25">
                  <c:v>96.579736601903718</c:v>
                </c:pt>
                <c:pt idx="26">
                  <c:v>93.065914721606475</c:v>
                </c:pt>
                <c:pt idx="27">
                  <c:v>89.306298083192075</c:v>
                </c:pt>
                <c:pt idx="28">
                  <c:v>72.925414004433378</c:v>
                </c:pt>
                <c:pt idx="29">
                  <c:v>76.562785239275001</c:v>
                </c:pt>
                <c:pt idx="30">
                  <c:v>73.403312035467451</c:v>
                </c:pt>
                <c:pt idx="31">
                  <c:v>66.38707784587298</c:v>
                </c:pt>
                <c:pt idx="32">
                  <c:v>59.645651323510243</c:v>
                </c:pt>
                <c:pt idx="33">
                  <c:v>61.384469943930036</c:v>
                </c:pt>
                <c:pt idx="34">
                  <c:v>60.159408006258964</c:v>
                </c:pt>
                <c:pt idx="35">
                  <c:v>54.821032729169382</c:v>
                </c:pt>
                <c:pt idx="36">
                  <c:v>45.301864649889069</c:v>
                </c:pt>
                <c:pt idx="37">
                  <c:v>47.167492502281917</c:v>
                </c:pt>
                <c:pt idx="38">
                  <c:v>47.813600208632039</c:v>
                </c:pt>
                <c:pt idx="39">
                  <c:v>32.529012909114662</c:v>
                </c:pt>
                <c:pt idx="40">
                  <c:v>29.858847307341229</c:v>
                </c:pt>
                <c:pt idx="41">
                  <c:v>23.691485200156517</c:v>
                </c:pt>
                <c:pt idx="42">
                  <c:v>24.063437214760661</c:v>
                </c:pt>
                <c:pt idx="43">
                  <c:v>29.434411266136387</c:v>
                </c:pt>
                <c:pt idx="44">
                  <c:v>25.850176033381107</c:v>
                </c:pt>
                <c:pt idx="45">
                  <c:v>23.317577259095092</c:v>
                </c:pt>
                <c:pt idx="46">
                  <c:v>26.20582866084235</c:v>
                </c:pt>
                <c:pt idx="47">
                  <c:v>24.92795670882775</c:v>
                </c:pt>
                <c:pt idx="48">
                  <c:v>27.905202764376018</c:v>
                </c:pt>
                <c:pt idx="49">
                  <c:v>29.4301734254792</c:v>
                </c:pt>
                <c:pt idx="50">
                  <c:v>29.80734124396918</c:v>
                </c:pt>
                <c:pt idx="51">
                  <c:v>29.950775850828009</c:v>
                </c:pt>
                <c:pt idx="52">
                  <c:v>35.667622897379061</c:v>
                </c:pt>
                <c:pt idx="53">
                  <c:v>32.083061676880945</c:v>
                </c:pt>
                <c:pt idx="54">
                  <c:v>31.146172903898815</c:v>
                </c:pt>
                <c:pt idx="55">
                  <c:v>31.602229756161101</c:v>
                </c:pt>
                <c:pt idx="56">
                  <c:v>34.315425739992108</c:v>
                </c:pt>
                <c:pt idx="57">
                  <c:v>35.478875994262594</c:v>
                </c:pt>
                <c:pt idx="58">
                  <c:v>33.906963098187504</c:v>
                </c:pt>
                <c:pt idx="59">
                  <c:v>34.119181118789939</c:v>
                </c:pt>
                <c:pt idx="60">
                  <c:v>32.596492371886818</c:v>
                </c:pt>
                <c:pt idx="61">
                  <c:v>34.027578563045999</c:v>
                </c:pt>
                <c:pt idx="62">
                  <c:v>31.803690181249188</c:v>
                </c:pt>
                <c:pt idx="63">
                  <c:v>35.682292345807888</c:v>
                </c:pt>
                <c:pt idx="64">
                  <c:v>37.127070022167167</c:v>
                </c:pt>
                <c:pt idx="65">
                  <c:v>35.745859955665644</c:v>
                </c:pt>
                <c:pt idx="66">
                  <c:v>40.332507497717998</c:v>
                </c:pt>
                <c:pt idx="67">
                  <c:v>43.071130525492244</c:v>
                </c:pt>
                <c:pt idx="68">
                  <c:v>45.666644934150483</c:v>
                </c:pt>
                <c:pt idx="69">
                  <c:v>54.309231972877832</c:v>
                </c:pt>
                <c:pt idx="70">
                  <c:v>49.297170426392</c:v>
                </c:pt>
                <c:pt idx="71">
                  <c:v>52.482396661885495</c:v>
                </c:pt>
                <c:pt idx="72">
                  <c:v>51.392619637501639</c:v>
                </c:pt>
                <c:pt idx="73">
                  <c:v>56.290911461729053</c:v>
                </c:pt>
                <c:pt idx="74">
                  <c:v>54.856239405398192</c:v>
                </c:pt>
                <c:pt idx="75">
                  <c:v>49.314121789020724</c:v>
                </c:pt>
                <c:pt idx="76">
                  <c:v>51.179097665927756</c:v>
                </c:pt>
                <c:pt idx="77">
                  <c:v>50.088668666058155</c:v>
                </c:pt>
                <c:pt idx="78">
                  <c:v>48.199243708436555</c:v>
                </c:pt>
                <c:pt idx="79">
                  <c:v>47.987351675576996</c:v>
                </c:pt>
                <c:pt idx="80">
                  <c:v>51.072499674012185</c:v>
                </c:pt>
                <c:pt idx="81">
                  <c:v>54.099295866475494</c:v>
                </c:pt>
                <c:pt idx="82">
                  <c:v>54.733668014082646</c:v>
                </c:pt>
                <c:pt idx="83">
                  <c:v>62.382644412570045</c:v>
                </c:pt>
                <c:pt idx="84">
                  <c:v>58.291824227409052</c:v>
                </c:pt>
                <c:pt idx="85">
                  <c:v>59.813209023340562</c:v>
                </c:pt>
                <c:pt idx="86">
                  <c:v>57.409375407484674</c:v>
                </c:pt>
                <c:pt idx="87">
                  <c:v>58.188812100665018</c:v>
                </c:pt>
                <c:pt idx="88">
                  <c:v>58.144151779893015</c:v>
                </c:pt>
                <c:pt idx="89">
                  <c:v>57.404159603598906</c:v>
                </c:pt>
                <c:pt idx="90">
                  <c:v>57.419155039770509</c:v>
                </c:pt>
                <c:pt idx="91">
                  <c:v>60.421176163776245</c:v>
                </c:pt>
                <c:pt idx="92">
                  <c:v>59.430825400964927</c:v>
                </c:pt>
                <c:pt idx="93">
                  <c:v>56.243643239014204</c:v>
                </c:pt>
                <c:pt idx="94">
                  <c:v>56.507693310731504</c:v>
                </c:pt>
                <c:pt idx="95">
                  <c:v>57.37905854739855</c:v>
                </c:pt>
                <c:pt idx="96">
                  <c:v>58.248141869865691</c:v>
                </c:pt>
                <c:pt idx="97">
                  <c:v>56.878667362107144</c:v>
                </c:pt>
                <c:pt idx="98">
                  <c:v>59.935454426913545</c:v>
                </c:pt>
                <c:pt idx="99">
                  <c:v>59.710196896596692</c:v>
                </c:pt>
                <c:pt idx="100">
                  <c:v>58.205111487808061</c:v>
                </c:pt>
                <c:pt idx="101">
                  <c:v>55.660777154779012</c:v>
                </c:pt>
                <c:pt idx="102">
                  <c:v>57.148585213196</c:v>
                </c:pt>
                <c:pt idx="103">
                  <c:v>63.639001173555883</c:v>
                </c:pt>
                <c:pt idx="104">
                  <c:v>63.099817446864002</c:v>
                </c:pt>
                <c:pt idx="105">
                  <c:v>61.989177206937015</c:v>
                </c:pt>
                <c:pt idx="106">
                  <c:v>60.317838049289279</c:v>
                </c:pt>
                <c:pt idx="107">
                  <c:v>59.26783152953449</c:v>
                </c:pt>
                <c:pt idx="108">
                  <c:v>59.666514539053331</c:v>
                </c:pt>
                <c:pt idx="109">
                  <c:v>59.700743252053762</c:v>
                </c:pt>
                <c:pt idx="110">
                  <c:v>60.515060633720175</c:v>
                </c:pt>
                <c:pt idx="111">
                  <c:v>60.283283348546099</c:v>
                </c:pt>
                <c:pt idx="112">
                  <c:v>62.490546355457035</c:v>
                </c:pt>
                <c:pt idx="113">
                  <c:v>63.283348546094665</c:v>
                </c:pt>
                <c:pt idx="114">
                  <c:v>62.053396792280594</c:v>
                </c:pt>
                <c:pt idx="115">
                  <c:v>63.290846264180466</c:v>
                </c:pt>
                <c:pt idx="116">
                  <c:v>64.149497978875985</c:v>
                </c:pt>
                <c:pt idx="117">
                  <c:v>62.97659408006249</c:v>
                </c:pt>
                <c:pt idx="118">
                  <c:v>62.672447515973396</c:v>
                </c:pt>
                <c:pt idx="119">
                  <c:v>62.986373712348396</c:v>
                </c:pt>
                <c:pt idx="120">
                  <c:v>57.140435519624454</c:v>
                </c:pt>
                <c:pt idx="121">
                  <c:v>58.69441908984215</c:v>
                </c:pt>
                <c:pt idx="122">
                  <c:v>51.085539183726695</c:v>
                </c:pt>
                <c:pt idx="123">
                  <c:v>51.979723562393986</c:v>
                </c:pt>
                <c:pt idx="124">
                  <c:v>56.422284522101982</c:v>
                </c:pt>
                <c:pt idx="125">
                  <c:v>53.900443343330295</c:v>
                </c:pt>
                <c:pt idx="126">
                  <c:v>55.722062850436863</c:v>
                </c:pt>
                <c:pt idx="127">
                  <c:v>56.080649367583774</c:v>
                </c:pt>
                <c:pt idx="128">
                  <c:v>52.378406571912805</c:v>
                </c:pt>
                <c:pt idx="129">
                  <c:v>52.132611813795812</c:v>
                </c:pt>
                <c:pt idx="130">
                  <c:v>52.679945234059311</c:v>
                </c:pt>
                <c:pt idx="131">
                  <c:v>57.738949015517015</c:v>
                </c:pt>
                <c:pt idx="132">
                  <c:v>54.673686269396129</c:v>
                </c:pt>
                <c:pt idx="133">
                  <c:v>59.151127917590294</c:v>
                </c:pt>
                <c:pt idx="134">
                  <c:v>57.869344112661345</c:v>
                </c:pt>
                <c:pt idx="135">
                  <c:v>56.57191289607524</c:v>
                </c:pt>
                <c:pt idx="136">
                  <c:v>57.217368626939638</c:v>
                </c:pt>
                <c:pt idx="137">
                  <c:v>57.755248402660044</c:v>
                </c:pt>
                <c:pt idx="138">
                  <c:v>60.996544529925679</c:v>
                </c:pt>
                <c:pt idx="139">
                  <c:v>63.9747685487025</c:v>
                </c:pt>
                <c:pt idx="140">
                  <c:v>65.618398748207071</c:v>
                </c:pt>
                <c:pt idx="141">
                  <c:v>65.162993871430388</c:v>
                </c:pt>
                <c:pt idx="142">
                  <c:v>71.916155952536187</c:v>
                </c:pt>
                <c:pt idx="143">
                  <c:v>71.868561742078498</c:v>
                </c:pt>
                <c:pt idx="144">
                  <c:v>72.335702177597781</c:v>
                </c:pt>
                <c:pt idx="145">
                  <c:v>74.506128569565803</c:v>
                </c:pt>
                <c:pt idx="146">
                  <c:v>73.872734385187059</c:v>
                </c:pt>
                <c:pt idx="147">
                  <c:v>71.722519233276813</c:v>
                </c:pt>
                <c:pt idx="148">
                  <c:v>70.605033250749628</c:v>
                </c:pt>
                <c:pt idx="149">
                  <c:v>73.206741426522228</c:v>
                </c:pt>
                <c:pt idx="150">
                  <c:v>74.908397444256082</c:v>
                </c:pt>
                <c:pt idx="151">
                  <c:v>69.172969096361754</c:v>
                </c:pt>
                <c:pt idx="152">
                  <c:v>71.12759160255554</c:v>
                </c:pt>
                <c:pt idx="153">
                  <c:v>74.466032077193859</c:v>
                </c:pt>
                <c:pt idx="154">
                  <c:v>72.819467988003666</c:v>
                </c:pt>
                <c:pt idx="155">
                  <c:v>73.424501238753408</c:v>
                </c:pt>
                <c:pt idx="156">
                  <c:v>66.941908984222437</c:v>
                </c:pt>
                <c:pt idx="157">
                  <c:v>66.876385447907154</c:v>
                </c:pt>
                <c:pt idx="158">
                  <c:v>68.580975355326558</c:v>
                </c:pt>
                <c:pt idx="159">
                  <c:v>65.983831007953839</c:v>
                </c:pt>
                <c:pt idx="160">
                  <c:v>65.508866866605672</c:v>
                </c:pt>
                <c:pt idx="161">
                  <c:v>64.002151519102881</c:v>
                </c:pt>
                <c:pt idx="162">
                  <c:v>67.072304081366553</c:v>
                </c:pt>
                <c:pt idx="163">
                  <c:v>65.663385056721523</c:v>
                </c:pt>
                <c:pt idx="164">
                  <c:v>65.617420784978648</c:v>
                </c:pt>
                <c:pt idx="165">
                  <c:v>67.495436171599707</c:v>
                </c:pt>
                <c:pt idx="166">
                  <c:v>70.097144347372719</c:v>
                </c:pt>
                <c:pt idx="167">
                  <c:v>69.70693701916808</c:v>
                </c:pt>
                <c:pt idx="168">
                  <c:v>70.733472421436858</c:v>
                </c:pt>
                <c:pt idx="169">
                  <c:v>70.816273308123613</c:v>
                </c:pt>
                <c:pt idx="170">
                  <c:v>71.780219063763226</c:v>
                </c:pt>
                <c:pt idx="171">
                  <c:v>72.194223497196674</c:v>
                </c:pt>
                <c:pt idx="172">
                  <c:v>74.273373321163078</c:v>
                </c:pt>
                <c:pt idx="173">
                  <c:v>76.886165080192995</c:v>
                </c:pt>
                <c:pt idx="174">
                  <c:v>77.979853957491159</c:v>
                </c:pt>
                <c:pt idx="175">
                  <c:v>78.253031686008583</c:v>
                </c:pt>
                <c:pt idx="176">
                  <c:v>76.546485852131724</c:v>
                </c:pt>
                <c:pt idx="177">
                  <c:v>73.611944190898413</c:v>
                </c:pt>
                <c:pt idx="178">
                  <c:v>74.975224931542627</c:v>
                </c:pt>
                <c:pt idx="179">
                  <c:v>75.614812883035583</c:v>
                </c:pt>
                <c:pt idx="180">
                  <c:v>76.384795931672969</c:v>
                </c:pt>
                <c:pt idx="181">
                  <c:v>76.380232103272888</c:v>
                </c:pt>
                <c:pt idx="182">
                  <c:v>78.214565132351012</c:v>
                </c:pt>
                <c:pt idx="183">
                  <c:v>80.064871560829289</c:v>
                </c:pt>
                <c:pt idx="184">
                  <c:v>74.210457686790974</c:v>
                </c:pt>
                <c:pt idx="185">
                  <c:v>73.828726039900758</c:v>
                </c:pt>
                <c:pt idx="186">
                  <c:v>73.343330290780884</c:v>
                </c:pt>
                <c:pt idx="187">
                  <c:v>73.281718607380355</c:v>
                </c:pt>
                <c:pt idx="188">
                  <c:v>75.357608553918382</c:v>
                </c:pt>
                <c:pt idx="189">
                  <c:v>74.183400704133518</c:v>
                </c:pt>
                <c:pt idx="190">
                  <c:v>66.550723692789148</c:v>
                </c:pt>
                <c:pt idx="191">
                  <c:v>66.654387795018849</c:v>
                </c:pt>
                <c:pt idx="192">
                  <c:v>61.058808188812094</c:v>
                </c:pt>
                <c:pt idx="193">
                  <c:v>64.985656539314121</c:v>
                </c:pt>
                <c:pt idx="194">
                  <c:v>65.0479201982007</c:v>
                </c:pt>
                <c:pt idx="195">
                  <c:v>70.171469552744597</c:v>
                </c:pt>
                <c:pt idx="196">
                  <c:v>69.433433302907815</c:v>
                </c:pt>
                <c:pt idx="197">
                  <c:v>70.264376059460119</c:v>
                </c:pt>
                <c:pt idx="198">
                  <c:v>71.76228973790586</c:v>
                </c:pt>
                <c:pt idx="199">
                  <c:v>68.322141087494913</c:v>
                </c:pt>
                <c:pt idx="200">
                  <c:v>70.858977702438054</c:v>
                </c:pt>
                <c:pt idx="201">
                  <c:v>70.053787977571787</c:v>
                </c:pt>
                <c:pt idx="202">
                  <c:v>68.942821749902436</c:v>
                </c:pt>
                <c:pt idx="203">
                  <c:v>69.857217368626948</c:v>
                </c:pt>
                <c:pt idx="204">
                  <c:v>69.958273568913825</c:v>
                </c:pt>
                <c:pt idx="205">
                  <c:v>70.536901812491479</c:v>
                </c:pt>
                <c:pt idx="206">
                  <c:v>72.313860998826456</c:v>
                </c:pt>
                <c:pt idx="207">
                  <c:v>70.822141087494913</c:v>
                </c:pt>
                <c:pt idx="208">
                  <c:v>70.857999739209802</c:v>
                </c:pt>
                <c:pt idx="209">
                  <c:v>71.55822141087495</c:v>
                </c:pt>
                <c:pt idx="210">
                  <c:v>74.317055678706495</c:v>
                </c:pt>
                <c:pt idx="211">
                  <c:v>75.420850176033227</c:v>
                </c:pt>
                <c:pt idx="212">
                  <c:v>72.833485460946662</c:v>
                </c:pt>
                <c:pt idx="213">
                  <c:v>75.821489112009147</c:v>
                </c:pt>
                <c:pt idx="214">
                  <c:v>76.781197026991748</c:v>
                </c:pt>
                <c:pt idx="215">
                  <c:v>74.825270569826458</c:v>
                </c:pt>
                <c:pt idx="216">
                  <c:v>75.769005085408793</c:v>
                </c:pt>
                <c:pt idx="217">
                  <c:v>79.156017733732966</c:v>
                </c:pt>
                <c:pt idx="218">
                  <c:v>78.833941843786434</c:v>
                </c:pt>
                <c:pt idx="219">
                  <c:v>79.085604381275445</c:v>
                </c:pt>
                <c:pt idx="220">
                  <c:v>77.725583518059466</c:v>
                </c:pt>
                <c:pt idx="221">
                  <c:v>76.233537618985508</c:v>
                </c:pt>
                <c:pt idx="222">
                  <c:v>74.146564089190434</c:v>
                </c:pt>
                <c:pt idx="223">
                  <c:v>72.125114095710003</c:v>
                </c:pt>
                <c:pt idx="224">
                  <c:v>68.351479984352594</c:v>
                </c:pt>
                <c:pt idx="225">
                  <c:v>68.688551310470459</c:v>
                </c:pt>
                <c:pt idx="226">
                  <c:v>69.936106402399275</c:v>
                </c:pt>
                <c:pt idx="227">
                  <c:v>70.990676750554158</c:v>
                </c:pt>
                <c:pt idx="228">
                  <c:v>70.054765940800621</c:v>
                </c:pt>
                <c:pt idx="229">
                  <c:v>70.253292476202901</c:v>
                </c:pt>
                <c:pt idx="230">
                  <c:v>71.373386360672626</c:v>
                </c:pt>
                <c:pt idx="231">
                  <c:v>75.629482331463947</c:v>
                </c:pt>
                <c:pt idx="232">
                  <c:v>77.618985526144158</c:v>
                </c:pt>
                <c:pt idx="233">
                  <c:v>77.610183857086739</c:v>
                </c:pt>
                <c:pt idx="234">
                  <c:v>76.617877167818449</c:v>
                </c:pt>
                <c:pt idx="235">
                  <c:v>74.764962837397306</c:v>
                </c:pt>
                <c:pt idx="236">
                  <c:v>74.80668926848351</c:v>
                </c:pt>
                <c:pt idx="237">
                  <c:v>73.240970139522759</c:v>
                </c:pt>
                <c:pt idx="238">
                  <c:v>72.429260659799226</c:v>
                </c:pt>
                <c:pt idx="239">
                  <c:v>70.959381927239519</c:v>
                </c:pt>
                <c:pt idx="240">
                  <c:v>75.509518842091296</c:v>
                </c:pt>
                <c:pt idx="241">
                  <c:v>73.902725257530278</c:v>
                </c:pt>
                <c:pt idx="242">
                  <c:v>73.094927630721102</c:v>
                </c:pt>
                <c:pt idx="243">
                  <c:v>70.644803755378987</c:v>
                </c:pt>
                <c:pt idx="244">
                  <c:v>69.620224279567097</c:v>
                </c:pt>
                <c:pt idx="245">
                  <c:v>70.468770374233756</c:v>
                </c:pt>
              </c:numCache>
            </c:numRef>
          </c:val>
        </c:ser>
        <c:ser>
          <c:idx val="1"/>
          <c:order val="1"/>
          <c:tx>
            <c:strRef>
              <c:f>Sheet1!$O$1</c:f>
              <c:strCache>
                <c:ptCount val="1"/>
                <c:pt idx="0">
                  <c:v>mining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Mining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Sheet1!$O$2:$O$247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101.20166503661649</c:v>
                </c:pt>
                <c:pt idx="2">
                  <c:v>92.61169819422247</c:v>
                </c:pt>
                <c:pt idx="3">
                  <c:v>91.184012785954508</c:v>
                </c:pt>
                <c:pt idx="4">
                  <c:v>97.145523723193634</c:v>
                </c:pt>
                <c:pt idx="5">
                  <c:v>98.644772309820624</c:v>
                </c:pt>
                <c:pt idx="6">
                  <c:v>102.15524438825408</c:v>
                </c:pt>
                <c:pt idx="7">
                  <c:v>107.26157534409961</c:v>
                </c:pt>
                <c:pt idx="8">
                  <c:v>105.99520526705007</c:v>
                </c:pt>
                <c:pt idx="9">
                  <c:v>101.87227165382475</c:v>
                </c:pt>
                <c:pt idx="10">
                  <c:v>86.686565205982703</c:v>
                </c:pt>
                <c:pt idx="11">
                  <c:v>79.566923498962581</c:v>
                </c:pt>
                <c:pt idx="12">
                  <c:v>87.143376827842758</c:v>
                </c:pt>
                <c:pt idx="13">
                  <c:v>76.568128145798056</c:v>
                </c:pt>
                <c:pt idx="14">
                  <c:v>82.427959733784959</c:v>
                </c:pt>
                <c:pt idx="15">
                  <c:v>89.052026430667212</c:v>
                </c:pt>
                <c:pt idx="16">
                  <c:v>84.076894635147127</c:v>
                </c:pt>
                <c:pt idx="17">
                  <c:v>86.663008993106089</c:v>
                </c:pt>
                <c:pt idx="18">
                  <c:v>93.703633024021386</c:v>
                </c:pt>
                <c:pt idx="19">
                  <c:v>98.442308151045978</c:v>
                </c:pt>
                <c:pt idx="20">
                  <c:v>99.641289568474065</c:v>
                </c:pt>
                <c:pt idx="21">
                  <c:v>101.032000667923</c:v>
                </c:pt>
                <c:pt idx="22">
                  <c:v>100.4258009112378</c:v>
                </c:pt>
                <c:pt idx="23">
                  <c:v>102.69882636387476</c:v>
                </c:pt>
                <c:pt idx="24">
                  <c:v>103.15593616564466</c:v>
                </c:pt>
                <c:pt idx="25">
                  <c:v>101.39816559719468</c:v>
                </c:pt>
                <c:pt idx="26">
                  <c:v>96.743577204742266</c:v>
                </c:pt>
                <c:pt idx="27">
                  <c:v>88.490553660456627</c:v>
                </c:pt>
                <c:pt idx="28">
                  <c:v>82.105030891438417</c:v>
                </c:pt>
                <c:pt idx="29">
                  <c:v>83.575654206722149</c:v>
                </c:pt>
                <c:pt idx="30">
                  <c:v>85.525452637103058</c:v>
                </c:pt>
                <c:pt idx="31">
                  <c:v>80.462357768183011</c:v>
                </c:pt>
                <c:pt idx="32">
                  <c:v>72.694174757281488</c:v>
                </c:pt>
                <c:pt idx="33">
                  <c:v>76.344195033515433</c:v>
                </c:pt>
                <c:pt idx="34">
                  <c:v>76.847522721309289</c:v>
                </c:pt>
                <c:pt idx="35">
                  <c:v>66.023293814555799</c:v>
                </c:pt>
                <c:pt idx="36">
                  <c:v>56.272810763102029</c:v>
                </c:pt>
                <c:pt idx="37">
                  <c:v>60.436893203883422</c:v>
                </c:pt>
                <c:pt idx="38">
                  <c:v>56.281457980487104</c:v>
                </c:pt>
                <c:pt idx="39">
                  <c:v>35.743422151189151</c:v>
                </c:pt>
                <c:pt idx="40">
                  <c:v>34.138617876482009</c:v>
                </c:pt>
                <c:pt idx="41">
                  <c:v>31.23136375563563</c:v>
                </c:pt>
                <c:pt idx="42">
                  <c:v>32.676641778583495</c:v>
                </c:pt>
                <c:pt idx="43">
                  <c:v>32.351029317048614</c:v>
                </c:pt>
                <c:pt idx="44">
                  <c:v>28.480654087450187</c:v>
                </c:pt>
                <c:pt idx="45">
                  <c:v>23.936988621454713</c:v>
                </c:pt>
                <c:pt idx="46">
                  <c:v>26.761945087187787</c:v>
                </c:pt>
                <c:pt idx="47">
                  <c:v>23.781338708523119</c:v>
                </c:pt>
                <c:pt idx="48">
                  <c:v>25.937179456596933</c:v>
                </c:pt>
                <c:pt idx="49">
                  <c:v>26.411583693137089</c:v>
                </c:pt>
                <c:pt idx="50">
                  <c:v>26.081200353045013</c:v>
                </c:pt>
                <c:pt idx="51">
                  <c:v>26.170654325994168</c:v>
                </c:pt>
                <c:pt idx="52">
                  <c:v>28.60439875002983</c:v>
                </c:pt>
                <c:pt idx="53">
                  <c:v>27.372021182700792</c:v>
                </c:pt>
                <c:pt idx="54">
                  <c:v>25.971470146227425</c:v>
                </c:pt>
                <c:pt idx="55">
                  <c:v>27.496958564919733</c:v>
                </c:pt>
                <c:pt idx="56">
                  <c:v>29.418131723956968</c:v>
                </c:pt>
                <c:pt idx="57">
                  <c:v>29.212089406264163</c:v>
                </c:pt>
                <c:pt idx="58">
                  <c:v>28.333055032084204</c:v>
                </c:pt>
                <c:pt idx="59">
                  <c:v>28.741263328641971</c:v>
                </c:pt>
                <c:pt idx="60">
                  <c:v>28.199470432480144</c:v>
                </c:pt>
                <c:pt idx="61">
                  <c:v>28.285048066601462</c:v>
                </c:pt>
                <c:pt idx="62">
                  <c:v>28.612747787505072</c:v>
                </c:pt>
                <c:pt idx="63">
                  <c:v>31.169044154481046</c:v>
                </c:pt>
                <c:pt idx="64">
                  <c:v>32.482228477374044</c:v>
                </c:pt>
                <c:pt idx="65">
                  <c:v>33.307292287874816</c:v>
                </c:pt>
                <c:pt idx="66">
                  <c:v>40.031547434460045</c:v>
                </c:pt>
                <c:pt idx="67">
                  <c:v>39.297428496457627</c:v>
                </c:pt>
                <c:pt idx="68">
                  <c:v>42.878271033610844</c:v>
                </c:pt>
                <c:pt idx="69">
                  <c:v>51.479270532668544</c:v>
                </c:pt>
                <c:pt idx="70">
                  <c:v>46.737911786455513</c:v>
                </c:pt>
                <c:pt idx="71">
                  <c:v>52.157331647622904</c:v>
                </c:pt>
                <c:pt idx="72">
                  <c:v>54.237732878509696</c:v>
                </c:pt>
                <c:pt idx="73">
                  <c:v>60.401111614703851</c:v>
                </c:pt>
                <c:pt idx="74">
                  <c:v>62.287994084110544</c:v>
                </c:pt>
                <c:pt idx="75">
                  <c:v>56.03903771379499</c:v>
                </c:pt>
                <c:pt idx="76">
                  <c:v>55.844624412585453</c:v>
                </c:pt>
                <c:pt idx="77">
                  <c:v>54.215369385272304</c:v>
                </c:pt>
                <c:pt idx="78">
                  <c:v>52.327890556045894</c:v>
                </c:pt>
                <c:pt idx="79">
                  <c:v>52.961522864435501</c:v>
                </c:pt>
                <c:pt idx="80">
                  <c:v>57.17301591088011</c:v>
                </c:pt>
                <c:pt idx="81">
                  <c:v>63.956907039431236</c:v>
                </c:pt>
                <c:pt idx="82">
                  <c:v>67.23002790963956</c:v>
                </c:pt>
                <c:pt idx="83">
                  <c:v>69.310727320436058</c:v>
                </c:pt>
                <c:pt idx="84">
                  <c:v>65.434090312731058</c:v>
                </c:pt>
                <c:pt idx="85">
                  <c:v>65.07359080174615</c:v>
                </c:pt>
                <c:pt idx="86">
                  <c:v>63.447913933350833</c:v>
                </c:pt>
                <c:pt idx="87">
                  <c:v>65.801447961642197</c:v>
                </c:pt>
                <c:pt idx="88">
                  <c:v>66.694794971493948</c:v>
                </c:pt>
                <c:pt idx="89">
                  <c:v>66.182820066315216</c:v>
                </c:pt>
                <c:pt idx="90">
                  <c:v>65.262338684668748</c:v>
                </c:pt>
                <c:pt idx="91">
                  <c:v>67.121490422461036</c:v>
                </c:pt>
                <c:pt idx="92">
                  <c:v>66.534672359915092</c:v>
                </c:pt>
                <c:pt idx="93">
                  <c:v>62.177071157653529</c:v>
                </c:pt>
                <c:pt idx="94">
                  <c:v>61.677321628777953</c:v>
                </c:pt>
                <c:pt idx="95">
                  <c:v>63.489360940817249</c:v>
                </c:pt>
                <c:pt idx="96">
                  <c:v>66.505450728751498</c:v>
                </c:pt>
                <c:pt idx="97">
                  <c:v>62.794005391092767</c:v>
                </c:pt>
                <c:pt idx="98">
                  <c:v>67.049629064192501</c:v>
                </c:pt>
                <c:pt idx="99">
                  <c:v>65.929963502779046</c:v>
                </c:pt>
                <c:pt idx="100">
                  <c:v>64.188592829369341</c:v>
                </c:pt>
                <c:pt idx="101">
                  <c:v>63.120810572266876</c:v>
                </c:pt>
                <c:pt idx="102">
                  <c:v>65.703346771307935</c:v>
                </c:pt>
                <c:pt idx="103">
                  <c:v>71.855692850838238</c:v>
                </c:pt>
                <c:pt idx="104">
                  <c:v>70.818623124448393</c:v>
                </c:pt>
                <c:pt idx="105">
                  <c:v>68.414398511485757</c:v>
                </c:pt>
                <c:pt idx="106">
                  <c:v>66.684955034469397</c:v>
                </c:pt>
                <c:pt idx="107">
                  <c:v>64.659120727081742</c:v>
                </c:pt>
                <c:pt idx="108">
                  <c:v>64.673135182843666</c:v>
                </c:pt>
                <c:pt idx="109">
                  <c:v>64.605448343312418</c:v>
                </c:pt>
                <c:pt idx="110">
                  <c:v>64.969526013215486</c:v>
                </c:pt>
                <c:pt idx="111">
                  <c:v>66.891593711982097</c:v>
                </c:pt>
                <c:pt idx="112">
                  <c:v>68.609109992605113</c:v>
                </c:pt>
                <c:pt idx="113">
                  <c:v>70.622122563870079</c:v>
                </c:pt>
                <c:pt idx="114">
                  <c:v>71.466866248419663</c:v>
                </c:pt>
                <c:pt idx="115">
                  <c:v>73.530271224445983</c:v>
                </c:pt>
                <c:pt idx="116">
                  <c:v>75.379881205123667</c:v>
                </c:pt>
                <c:pt idx="117">
                  <c:v>77.809749290331808</c:v>
                </c:pt>
                <c:pt idx="118">
                  <c:v>76.493583168340649</c:v>
                </c:pt>
                <c:pt idx="119">
                  <c:v>76.828439207079754</c:v>
                </c:pt>
                <c:pt idx="120">
                  <c:v>68.909675341714177</c:v>
                </c:pt>
                <c:pt idx="121">
                  <c:v>73.096121275732926</c:v>
                </c:pt>
                <c:pt idx="122">
                  <c:v>64.091684358674655</c:v>
                </c:pt>
                <c:pt idx="123">
                  <c:v>65.666968822308618</c:v>
                </c:pt>
                <c:pt idx="124">
                  <c:v>66.008682998974251</c:v>
                </c:pt>
                <c:pt idx="125">
                  <c:v>64.577717611698148</c:v>
                </c:pt>
                <c:pt idx="126">
                  <c:v>67.591123780444377</c:v>
                </c:pt>
                <c:pt idx="127">
                  <c:v>67.917332601798634</c:v>
                </c:pt>
                <c:pt idx="128">
                  <c:v>66.367393430500229</c:v>
                </c:pt>
                <c:pt idx="129">
                  <c:v>67.715464802843456</c:v>
                </c:pt>
                <c:pt idx="130">
                  <c:v>66.611900956561058</c:v>
                </c:pt>
                <c:pt idx="131">
                  <c:v>68.390544118699239</c:v>
                </c:pt>
                <c:pt idx="132">
                  <c:v>67.830562248037992</c:v>
                </c:pt>
                <c:pt idx="133">
                  <c:v>69.777975239140304</c:v>
                </c:pt>
                <c:pt idx="134">
                  <c:v>68.4466019417479</c:v>
                </c:pt>
                <c:pt idx="135">
                  <c:v>69.235585983158799</c:v>
                </c:pt>
                <c:pt idx="136">
                  <c:v>69.733546432575551</c:v>
                </c:pt>
                <c:pt idx="137">
                  <c:v>68.305562844397798</c:v>
                </c:pt>
                <c:pt idx="138">
                  <c:v>74.403043820519542</c:v>
                </c:pt>
                <c:pt idx="139">
                  <c:v>76.718709000262407</c:v>
                </c:pt>
                <c:pt idx="140">
                  <c:v>79.998986188306574</c:v>
                </c:pt>
                <c:pt idx="141">
                  <c:v>81.760633095584552</c:v>
                </c:pt>
                <c:pt idx="142">
                  <c:v>85.373679062999358</c:v>
                </c:pt>
                <c:pt idx="143">
                  <c:v>85.53260895493905</c:v>
                </c:pt>
                <c:pt idx="144">
                  <c:v>82.242790009780279</c:v>
                </c:pt>
                <c:pt idx="145">
                  <c:v>85.543045251783113</c:v>
                </c:pt>
                <c:pt idx="146">
                  <c:v>87.513119916032537</c:v>
                </c:pt>
                <c:pt idx="147">
                  <c:v>90.675616039693466</c:v>
                </c:pt>
                <c:pt idx="148">
                  <c:v>89.459340187495386</c:v>
                </c:pt>
                <c:pt idx="149">
                  <c:v>89.736051143818145</c:v>
                </c:pt>
                <c:pt idx="150">
                  <c:v>93.033920946542324</c:v>
                </c:pt>
                <c:pt idx="151">
                  <c:v>88.766370077049658</c:v>
                </c:pt>
                <c:pt idx="152">
                  <c:v>93.845566661100818</c:v>
                </c:pt>
                <c:pt idx="153">
                  <c:v>97.628873357028354</c:v>
                </c:pt>
                <c:pt idx="154">
                  <c:v>100.59039622146418</c:v>
                </c:pt>
                <c:pt idx="155">
                  <c:v>100.4669497387944</c:v>
                </c:pt>
                <c:pt idx="156">
                  <c:v>93.496696166599079</c:v>
                </c:pt>
                <c:pt idx="157">
                  <c:v>93.587342859187459</c:v>
                </c:pt>
                <c:pt idx="158">
                  <c:v>94.921101595858886</c:v>
                </c:pt>
                <c:pt idx="159">
                  <c:v>91.877281076310183</c:v>
                </c:pt>
                <c:pt idx="160">
                  <c:v>93.615968130530959</c:v>
                </c:pt>
                <c:pt idx="161">
                  <c:v>92.840402185062402</c:v>
                </c:pt>
                <c:pt idx="162">
                  <c:v>92.478709954438088</c:v>
                </c:pt>
                <c:pt idx="163">
                  <c:v>91.251103265666529</c:v>
                </c:pt>
                <c:pt idx="164">
                  <c:v>93.222072469645283</c:v>
                </c:pt>
                <c:pt idx="165">
                  <c:v>93.640717063047163</c:v>
                </c:pt>
                <c:pt idx="166">
                  <c:v>95.551752105150058</c:v>
                </c:pt>
                <c:pt idx="167">
                  <c:v>96.590909090909093</c:v>
                </c:pt>
                <c:pt idx="168">
                  <c:v>96.407826626273419</c:v>
                </c:pt>
                <c:pt idx="169">
                  <c:v>96.416772023568058</c:v>
                </c:pt>
                <c:pt idx="170">
                  <c:v>97.127334748693798</c:v>
                </c:pt>
                <c:pt idx="171">
                  <c:v>97.500357815891547</c:v>
                </c:pt>
                <c:pt idx="172">
                  <c:v>96.957670380000494</c:v>
                </c:pt>
                <c:pt idx="173">
                  <c:v>97.54538298227618</c:v>
                </c:pt>
                <c:pt idx="174">
                  <c:v>96.907576155148973</c:v>
                </c:pt>
                <c:pt idx="175">
                  <c:v>97.374227714033552</c:v>
                </c:pt>
                <c:pt idx="176">
                  <c:v>97.497376016793268</c:v>
                </c:pt>
                <c:pt idx="177">
                  <c:v>93.465685455976725</c:v>
                </c:pt>
                <c:pt idx="178">
                  <c:v>96.979139333508158</c:v>
                </c:pt>
                <c:pt idx="179">
                  <c:v>97.944347701629255</c:v>
                </c:pt>
                <c:pt idx="180">
                  <c:v>99.715834545931642</c:v>
                </c:pt>
                <c:pt idx="181">
                  <c:v>98.008456382242798</c:v>
                </c:pt>
                <c:pt idx="182">
                  <c:v>100.406121037189</c:v>
                </c:pt>
                <c:pt idx="183">
                  <c:v>100.26448558001962</c:v>
                </c:pt>
                <c:pt idx="184">
                  <c:v>92.786133441473297</c:v>
                </c:pt>
                <c:pt idx="185">
                  <c:v>90.064049044631574</c:v>
                </c:pt>
                <c:pt idx="186">
                  <c:v>88.313732973927159</c:v>
                </c:pt>
                <c:pt idx="187">
                  <c:v>85.982264258963326</c:v>
                </c:pt>
                <c:pt idx="188">
                  <c:v>89.547899620715441</c:v>
                </c:pt>
                <c:pt idx="189">
                  <c:v>86.607547529877621</c:v>
                </c:pt>
                <c:pt idx="190">
                  <c:v>75.425204551418162</c:v>
                </c:pt>
                <c:pt idx="191">
                  <c:v>74.163307173015667</c:v>
                </c:pt>
                <c:pt idx="192">
                  <c:v>70.648958755754634</c:v>
                </c:pt>
                <c:pt idx="193">
                  <c:v>78.238532000667888</c:v>
                </c:pt>
                <c:pt idx="194">
                  <c:v>76.627167767944471</c:v>
                </c:pt>
                <c:pt idx="195">
                  <c:v>83.285823334367024</c:v>
                </c:pt>
                <c:pt idx="196">
                  <c:v>79.769685837647003</c:v>
                </c:pt>
                <c:pt idx="197">
                  <c:v>78.836084539968013</c:v>
                </c:pt>
                <c:pt idx="198">
                  <c:v>78.055151356121996</c:v>
                </c:pt>
                <c:pt idx="199">
                  <c:v>74.20952505903962</c:v>
                </c:pt>
                <c:pt idx="200">
                  <c:v>76.777450442498989</c:v>
                </c:pt>
                <c:pt idx="201">
                  <c:v>75.648243123971284</c:v>
                </c:pt>
                <c:pt idx="202">
                  <c:v>75.178311586078337</c:v>
                </c:pt>
                <c:pt idx="203">
                  <c:v>74.666038500989657</c:v>
                </c:pt>
                <c:pt idx="204">
                  <c:v>75.510484005629579</c:v>
                </c:pt>
                <c:pt idx="205">
                  <c:v>77.004663533789738</c:v>
                </c:pt>
                <c:pt idx="206">
                  <c:v>79.157224302855369</c:v>
                </c:pt>
                <c:pt idx="207">
                  <c:v>80.419419861167697</c:v>
                </c:pt>
                <c:pt idx="208">
                  <c:v>81.599914124185972</c:v>
                </c:pt>
                <c:pt idx="209">
                  <c:v>82.706459769566592</c:v>
                </c:pt>
                <c:pt idx="210">
                  <c:v>81.449035089811957</c:v>
                </c:pt>
                <c:pt idx="211">
                  <c:v>82.970050809856588</c:v>
                </c:pt>
                <c:pt idx="212">
                  <c:v>83.045788506953286</c:v>
                </c:pt>
                <c:pt idx="213">
                  <c:v>84.017258653181003</c:v>
                </c:pt>
                <c:pt idx="214">
                  <c:v>83.563130650509279</c:v>
                </c:pt>
                <c:pt idx="215">
                  <c:v>81.932086543737029</c:v>
                </c:pt>
                <c:pt idx="216">
                  <c:v>81.786574747739778</c:v>
                </c:pt>
                <c:pt idx="217">
                  <c:v>82.309284129672477</c:v>
                </c:pt>
                <c:pt idx="218">
                  <c:v>82.281553398058264</c:v>
                </c:pt>
                <c:pt idx="219">
                  <c:v>78.478566828081242</c:v>
                </c:pt>
                <c:pt idx="220">
                  <c:v>79.053457694234382</c:v>
                </c:pt>
                <c:pt idx="221">
                  <c:v>77.182080580138788</c:v>
                </c:pt>
                <c:pt idx="222">
                  <c:v>75.706984566207865</c:v>
                </c:pt>
                <c:pt idx="223">
                  <c:v>71.274540206579019</c:v>
                </c:pt>
                <c:pt idx="224">
                  <c:v>66.993571241144096</c:v>
                </c:pt>
                <c:pt idx="225">
                  <c:v>65.595107464039501</c:v>
                </c:pt>
                <c:pt idx="226">
                  <c:v>60.647110040313933</c:v>
                </c:pt>
                <c:pt idx="227">
                  <c:v>58.452804083871975</c:v>
                </c:pt>
                <c:pt idx="228">
                  <c:v>57.691252594165263</c:v>
                </c:pt>
                <c:pt idx="229">
                  <c:v>59.741537654159018</c:v>
                </c:pt>
                <c:pt idx="230">
                  <c:v>60.991507836168033</c:v>
                </c:pt>
                <c:pt idx="231">
                  <c:v>64.029662937429677</c:v>
                </c:pt>
                <c:pt idx="232">
                  <c:v>60.472972972973075</c:v>
                </c:pt>
                <c:pt idx="233">
                  <c:v>61.568485961689852</c:v>
                </c:pt>
                <c:pt idx="234">
                  <c:v>59.691145249397678</c:v>
                </c:pt>
                <c:pt idx="235">
                  <c:v>59.69531976813542</c:v>
                </c:pt>
                <c:pt idx="236">
                  <c:v>60.465518475227206</c:v>
                </c:pt>
                <c:pt idx="237">
                  <c:v>58.835965268004109</c:v>
                </c:pt>
                <c:pt idx="238">
                  <c:v>56.831599914124183</c:v>
                </c:pt>
                <c:pt idx="239">
                  <c:v>56.40878080198469</c:v>
                </c:pt>
                <c:pt idx="240">
                  <c:v>61.455773955773964</c:v>
                </c:pt>
                <c:pt idx="241">
                  <c:v>62.751962023806598</c:v>
                </c:pt>
                <c:pt idx="242">
                  <c:v>60.548412490160061</c:v>
                </c:pt>
                <c:pt idx="243">
                  <c:v>58.722955082178544</c:v>
                </c:pt>
                <c:pt idx="244">
                  <c:v>57.164070513585081</c:v>
                </c:pt>
                <c:pt idx="245">
                  <c:v>57.854357004842292</c:v>
                </c:pt>
              </c:numCache>
            </c:numRef>
          </c:val>
        </c:ser>
        <c:ser>
          <c:idx val="2"/>
          <c:order val="2"/>
          <c:tx>
            <c:strRef>
              <c:f>Sheet1!$P$1</c:f>
              <c:strCache>
                <c:ptCount val="1"/>
                <c:pt idx="0">
                  <c:v>basic industry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Basic Industry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Sheet1!$P$2:$P$247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101.03118818132076</c:v>
                </c:pt>
                <c:pt idx="2">
                  <c:v>90.273159644766196</c:v>
                </c:pt>
                <c:pt idx="3">
                  <c:v>94.700955427416972</c:v>
                </c:pt>
                <c:pt idx="4">
                  <c:v>94.759880466349586</c:v>
                </c:pt>
                <c:pt idx="5">
                  <c:v>92.217685929542739</c:v>
                </c:pt>
                <c:pt idx="6">
                  <c:v>93.825497706132197</c:v>
                </c:pt>
                <c:pt idx="7">
                  <c:v>93.109979376236154</c:v>
                </c:pt>
                <c:pt idx="8">
                  <c:v>90.837156445978607</c:v>
                </c:pt>
                <c:pt idx="9">
                  <c:v>86.750284102866289</c:v>
                </c:pt>
                <c:pt idx="10">
                  <c:v>78.248242771160406</c:v>
                </c:pt>
                <c:pt idx="11">
                  <c:v>76.4005219074877</c:v>
                </c:pt>
                <c:pt idx="12">
                  <c:v>83.955553684919622</c:v>
                </c:pt>
                <c:pt idx="13">
                  <c:v>78.584957279346796</c:v>
                </c:pt>
                <c:pt idx="14">
                  <c:v>76.762490003787988</c:v>
                </c:pt>
                <c:pt idx="15">
                  <c:v>75.567153499726587</c:v>
                </c:pt>
                <c:pt idx="16">
                  <c:v>74.216086535628548</c:v>
                </c:pt>
                <c:pt idx="17">
                  <c:v>76.341596868555072</c:v>
                </c:pt>
                <c:pt idx="18">
                  <c:v>77.680037038595614</c:v>
                </c:pt>
                <c:pt idx="19">
                  <c:v>86.493539290374329</c:v>
                </c:pt>
                <c:pt idx="20">
                  <c:v>93.215202660044625</c:v>
                </c:pt>
                <c:pt idx="21">
                  <c:v>91.426406835304519</c:v>
                </c:pt>
                <c:pt idx="22">
                  <c:v>88.227619007534003</c:v>
                </c:pt>
                <c:pt idx="23">
                  <c:v>85.003577591649488</c:v>
                </c:pt>
                <c:pt idx="24">
                  <c:v>85.967422871333113</c:v>
                </c:pt>
                <c:pt idx="25">
                  <c:v>83.825076812996812</c:v>
                </c:pt>
                <c:pt idx="26">
                  <c:v>87.890904499347869</c:v>
                </c:pt>
                <c:pt idx="27">
                  <c:v>87.112252199166619</c:v>
                </c:pt>
                <c:pt idx="28">
                  <c:v>82.722336798686484</c:v>
                </c:pt>
                <c:pt idx="29">
                  <c:v>87.368997011658507</c:v>
                </c:pt>
                <c:pt idx="30">
                  <c:v>87.562607853865757</c:v>
                </c:pt>
                <c:pt idx="31">
                  <c:v>85.681215539374563</c:v>
                </c:pt>
                <c:pt idx="32">
                  <c:v>81.800580832526279</c:v>
                </c:pt>
                <c:pt idx="33">
                  <c:v>79.477250726040666</c:v>
                </c:pt>
                <c:pt idx="34">
                  <c:v>82.705501073277503</c:v>
                </c:pt>
                <c:pt idx="35">
                  <c:v>74.241340123742575</c:v>
                </c:pt>
                <c:pt idx="36">
                  <c:v>69.186413569594649</c:v>
                </c:pt>
                <c:pt idx="37">
                  <c:v>69.165368912832776</c:v>
                </c:pt>
                <c:pt idx="38">
                  <c:v>68.508775621869589</c:v>
                </c:pt>
                <c:pt idx="39">
                  <c:v>53.718590849783233</c:v>
                </c:pt>
                <c:pt idx="40">
                  <c:v>55.759922555662989</c:v>
                </c:pt>
                <c:pt idx="41">
                  <c:v>46.251946630750446</c:v>
                </c:pt>
                <c:pt idx="42">
                  <c:v>47.215791910434014</c:v>
                </c:pt>
                <c:pt idx="43">
                  <c:v>51.045919441053911</c:v>
                </c:pt>
                <c:pt idx="44">
                  <c:v>49.783240035355028</c:v>
                </c:pt>
                <c:pt idx="45">
                  <c:v>46.996927480112795</c:v>
                </c:pt>
                <c:pt idx="46">
                  <c:v>48.171219327412771</c:v>
                </c:pt>
                <c:pt idx="47">
                  <c:v>47.666147565133194</c:v>
                </c:pt>
                <c:pt idx="48">
                  <c:v>48.293278336630408</c:v>
                </c:pt>
                <c:pt idx="49">
                  <c:v>56.294456837409065</c:v>
                </c:pt>
                <c:pt idx="50">
                  <c:v>55.553684919398869</c:v>
                </c:pt>
                <c:pt idx="51">
                  <c:v>56.816364325097844</c:v>
                </c:pt>
                <c:pt idx="52">
                  <c:v>59.341723136495645</c:v>
                </c:pt>
                <c:pt idx="53">
                  <c:v>54.383602003451294</c:v>
                </c:pt>
                <c:pt idx="54">
                  <c:v>52.763163432804411</c:v>
                </c:pt>
                <c:pt idx="55">
                  <c:v>53.196683362094355</c:v>
                </c:pt>
                <c:pt idx="56">
                  <c:v>53.108295803695448</c:v>
                </c:pt>
                <c:pt idx="57">
                  <c:v>53.647039016793542</c:v>
                </c:pt>
                <c:pt idx="58">
                  <c:v>52.106570141840983</c:v>
                </c:pt>
                <c:pt idx="59">
                  <c:v>52.224420219706204</c:v>
                </c:pt>
                <c:pt idx="60">
                  <c:v>51.433141125468225</c:v>
                </c:pt>
                <c:pt idx="61">
                  <c:v>52.207584494296775</c:v>
                </c:pt>
                <c:pt idx="62">
                  <c:v>53.104086872342997</c:v>
                </c:pt>
                <c:pt idx="63">
                  <c:v>57.178332421398203</c:v>
                </c:pt>
                <c:pt idx="64">
                  <c:v>58.579906561723945</c:v>
                </c:pt>
                <c:pt idx="65">
                  <c:v>56.91316974620144</c:v>
                </c:pt>
                <c:pt idx="66">
                  <c:v>61.488278126183829</c:v>
                </c:pt>
                <c:pt idx="67">
                  <c:v>59.430110694894559</c:v>
                </c:pt>
                <c:pt idx="68">
                  <c:v>64.333515720358605</c:v>
                </c:pt>
                <c:pt idx="69">
                  <c:v>73.790984469043551</c:v>
                </c:pt>
                <c:pt idx="70">
                  <c:v>70.087124878993222</c:v>
                </c:pt>
                <c:pt idx="71">
                  <c:v>76.080643124710633</c:v>
                </c:pt>
                <c:pt idx="72">
                  <c:v>76.619386337808564</c:v>
                </c:pt>
                <c:pt idx="73">
                  <c:v>79.666652636895478</c:v>
                </c:pt>
                <c:pt idx="74">
                  <c:v>82.330906182920089</c:v>
                </c:pt>
                <c:pt idx="75">
                  <c:v>77.608485205606158</c:v>
                </c:pt>
                <c:pt idx="76">
                  <c:v>82.154131066122289</c:v>
                </c:pt>
                <c:pt idx="77">
                  <c:v>81.484910981102118</c:v>
                </c:pt>
                <c:pt idx="78">
                  <c:v>81.905804116334608</c:v>
                </c:pt>
                <c:pt idx="79">
                  <c:v>85.134054463571701</c:v>
                </c:pt>
                <c:pt idx="80">
                  <c:v>87.625741824150523</c:v>
                </c:pt>
                <c:pt idx="81">
                  <c:v>93.774990529904457</c:v>
                </c:pt>
                <c:pt idx="82">
                  <c:v>92.646996927480089</c:v>
                </c:pt>
                <c:pt idx="83">
                  <c:v>94.317942674354981</c:v>
                </c:pt>
                <c:pt idx="84">
                  <c:v>95.90050086283091</c:v>
                </c:pt>
                <c:pt idx="85">
                  <c:v>96.16987246938001</c:v>
                </c:pt>
                <c:pt idx="86">
                  <c:v>94.848268024748521</c:v>
                </c:pt>
                <c:pt idx="87">
                  <c:v>98.648933035902203</c:v>
                </c:pt>
                <c:pt idx="88">
                  <c:v>101.2079632981189</c:v>
                </c:pt>
                <c:pt idx="89">
                  <c:v>103.31242897428341</c:v>
                </c:pt>
                <c:pt idx="90">
                  <c:v>106.89002062376363</c:v>
                </c:pt>
                <c:pt idx="91">
                  <c:v>110.83799823224881</c:v>
                </c:pt>
                <c:pt idx="92">
                  <c:v>108.0979839218824</c:v>
                </c:pt>
                <c:pt idx="93">
                  <c:v>106.43545603771203</c:v>
                </c:pt>
                <c:pt idx="94">
                  <c:v>109.718422492529</c:v>
                </c:pt>
                <c:pt idx="95">
                  <c:v>109.23439538701123</c:v>
                </c:pt>
                <c:pt idx="96">
                  <c:v>111.00635548634216</c:v>
                </c:pt>
                <c:pt idx="97">
                  <c:v>105.45477503261905</c:v>
                </c:pt>
                <c:pt idx="98">
                  <c:v>109.63424386548256</c:v>
                </c:pt>
                <c:pt idx="99">
                  <c:v>111.31360747506224</c:v>
                </c:pt>
                <c:pt idx="100">
                  <c:v>113.12344795656348</c:v>
                </c:pt>
                <c:pt idx="101">
                  <c:v>113.63693758154805</c:v>
                </c:pt>
                <c:pt idx="102">
                  <c:v>115.29525653436592</c:v>
                </c:pt>
                <c:pt idx="103">
                  <c:v>119.63045582726545</c:v>
                </c:pt>
                <c:pt idx="104">
                  <c:v>119.28953238772658</c:v>
                </c:pt>
                <c:pt idx="105">
                  <c:v>118.72553558651443</c:v>
                </c:pt>
                <c:pt idx="106">
                  <c:v>117.89637611010539</c:v>
                </c:pt>
                <c:pt idx="107">
                  <c:v>113.73795193400396</c:v>
                </c:pt>
                <c:pt idx="108">
                  <c:v>116.1454606675365</c:v>
                </c:pt>
                <c:pt idx="109">
                  <c:v>115.71614966959912</c:v>
                </c:pt>
                <c:pt idx="110">
                  <c:v>116.85677006607995</c:v>
                </c:pt>
                <c:pt idx="111">
                  <c:v>116.67578601792957</c:v>
                </c:pt>
                <c:pt idx="112">
                  <c:v>121.68441432720232</c:v>
                </c:pt>
                <c:pt idx="113">
                  <c:v>123.52792625952272</c:v>
                </c:pt>
                <c:pt idx="114">
                  <c:v>124.92108253714375</c:v>
                </c:pt>
                <c:pt idx="115">
                  <c:v>126.81089271433969</c:v>
                </c:pt>
                <c:pt idx="116">
                  <c:v>127.85049875836525</c:v>
                </c:pt>
                <c:pt idx="117">
                  <c:v>129.88762153289281</c:v>
                </c:pt>
                <c:pt idx="118">
                  <c:v>131.33128498674185</c:v>
                </c:pt>
                <c:pt idx="119">
                  <c:v>132.774948440591</c:v>
                </c:pt>
                <c:pt idx="120">
                  <c:v>123.1701670945745</c:v>
                </c:pt>
                <c:pt idx="121">
                  <c:v>129.27732648680501</c:v>
                </c:pt>
                <c:pt idx="122">
                  <c:v>119.06225009470094</c:v>
                </c:pt>
                <c:pt idx="123">
                  <c:v>121.66336967044067</c:v>
                </c:pt>
                <c:pt idx="124">
                  <c:v>125.98594216928321</c:v>
                </c:pt>
                <c:pt idx="125">
                  <c:v>126.5878193526662</c:v>
                </c:pt>
                <c:pt idx="126">
                  <c:v>133.5199292899533</c:v>
                </c:pt>
                <c:pt idx="127">
                  <c:v>131.81110316090738</c:v>
                </c:pt>
                <c:pt idx="128">
                  <c:v>132.3119659918344</c:v>
                </c:pt>
                <c:pt idx="129">
                  <c:v>135.92743802348642</c:v>
                </c:pt>
                <c:pt idx="130">
                  <c:v>138.85264531335523</c:v>
                </c:pt>
                <c:pt idx="131">
                  <c:v>139.39138852645343</c:v>
                </c:pt>
                <c:pt idx="132">
                  <c:v>143.15838208678821</c:v>
                </c:pt>
                <c:pt idx="133">
                  <c:v>138.45700576623594</c:v>
                </c:pt>
                <c:pt idx="134">
                  <c:v>139.37034386969177</c:v>
                </c:pt>
                <c:pt idx="135">
                  <c:v>148.58790353129368</c:v>
                </c:pt>
                <c:pt idx="136">
                  <c:v>150.02314912243781</c:v>
                </c:pt>
                <c:pt idx="137">
                  <c:v>154.69927185487595</c:v>
                </c:pt>
                <c:pt idx="138">
                  <c:v>165.81505955637834</c:v>
                </c:pt>
                <c:pt idx="139">
                  <c:v>164.25775495601658</c:v>
                </c:pt>
                <c:pt idx="140">
                  <c:v>172.17896376110045</c:v>
                </c:pt>
                <c:pt idx="141">
                  <c:v>167.01881392314462</c:v>
                </c:pt>
                <c:pt idx="142">
                  <c:v>166.88833705122352</c:v>
                </c:pt>
                <c:pt idx="143">
                  <c:v>166.48007071004673</c:v>
                </c:pt>
                <c:pt idx="144">
                  <c:v>167.82692874279257</c:v>
                </c:pt>
                <c:pt idx="145">
                  <c:v>163.65166884128121</c:v>
                </c:pt>
                <c:pt idx="146">
                  <c:v>167.19138010859044</c:v>
                </c:pt>
                <c:pt idx="147">
                  <c:v>169.81354434109178</c:v>
                </c:pt>
                <c:pt idx="148">
                  <c:v>168.93808661980722</c:v>
                </c:pt>
                <c:pt idx="149">
                  <c:v>166.2654152110776</c:v>
                </c:pt>
                <c:pt idx="150">
                  <c:v>166.53899574897937</c:v>
                </c:pt>
                <c:pt idx="151">
                  <c:v>161.26099583315755</c:v>
                </c:pt>
                <c:pt idx="152">
                  <c:v>160.52864177785258</c:v>
                </c:pt>
                <c:pt idx="153">
                  <c:v>162.99086661896544</c:v>
                </c:pt>
                <c:pt idx="154">
                  <c:v>162.85197188433861</c:v>
                </c:pt>
                <c:pt idx="155">
                  <c:v>157.01839303000969</c:v>
                </c:pt>
                <c:pt idx="156">
                  <c:v>143.61715560419154</c:v>
                </c:pt>
                <c:pt idx="157">
                  <c:v>145.88997853445008</c:v>
                </c:pt>
                <c:pt idx="158">
                  <c:v>150.00631339702849</c:v>
                </c:pt>
                <c:pt idx="159">
                  <c:v>146.23511090534112</c:v>
                </c:pt>
                <c:pt idx="160">
                  <c:v>152.65794014899652</c:v>
                </c:pt>
                <c:pt idx="161">
                  <c:v>146.74860053032538</c:v>
                </c:pt>
                <c:pt idx="162">
                  <c:v>149.82112041752666</c:v>
                </c:pt>
                <c:pt idx="163">
                  <c:v>151.68988593796033</c:v>
                </c:pt>
                <c:pt idx="164">
                  <c:v>149.33288438065603</c:v>
                </c:pt>
                <c:pt idx="165">
                  <c:v>160.80643124710647</c:v>
                </c:pt>
                <c:pt idx="166">
                  <c:v>166.36642956353421</c:v>
                </c:pt>
                <c:pt idx="167">
                  <c:v>166.81678521823309</c:v>
                </c:pt>
                <c:pt idx="168">
                  <c:v>167.73854118439326</c:v>
                </c:pt>
                <c:pt idx="169">
                  <c:v>170.36070541689466</c:v>
                </c:pt>
                <c:pt idx="170">
                  <c:v>168.57190959215455</c:v>
                </c:pt>
                <c:pt idx="171">
                  <c:v>167.41866240161622</c:v>
                </c:pt>
                <c:pt idx="172">
                  <c:v>167.81009301738288</c:v>
                </c:pt>
                <c:pt idx="173">
                  <c:v>171.55604192095629</c:v>
                </c:pt>
                <c:pt idx="174">
                  <c:v>169.85563365461527</c:v>
                </c:pt>
                <c:pt idx="175">
                  <c:v>170.38175007365629</c:v>
                </c:pt>
                <c:pt idx="176">
                  <c:v>166.09705795698503</c:v>
                </c:pt>
                <c:pt idx="177">
                  <c:v>166.42114567111409</c:v>
                </c:pt>
                <c:pt idx="178">
                  <c:v>168.31516477966207</c:v>
                </c:pt>
                <c:pt idx="179">
                  <c:v>171.58129550907026</c:v>
                </c:pt>
                <c:pt idx="180">
                  <c:v>174.8558441011827</c:v>
                </c:pt>
                <c:pt idx="181">
                  <c:v>176.08064312471058</c:v>
                </c:pt>
                <c:pt idx="182">
                  <c:v>179.54038469632533</c:v>
                </c:pt>
                <c:pt idx="183">
                  <c:v>175.03261921798085</c:v>
                </c:pt>
                <c:pt idx="184">
                  <c:v>163.10871669683058</c:v>
                </c:pt>
                <c:pt idx="185">
                  <c:v>161.73660507597091</c:v>
                </c:pt>
                <c:pt idx="186">
                  <c:v>162.50263058209558</c:v>
                </c:pt>
                <c:pt idx="187">
                  <c:v>168.67713287596277</c:v>
                </c:pt>
                <c:pt idx="188">
                  <c:v>171.60234016583189</c:v>
                </c:pt>
                <c:pt idx="189">
                  <c:v>164.77966244370515</c:v>
                </c:pt>
                <c:pt idx="190">
                  <c:v>146.43293067890087</c:v>
                </c:pt>
                <c:pt idx="191">
                  <c:v>152.56955259059669</c:v>
                </c:pt>
                <c:pt idx="192">
                  <c:v>143.76446820152358</c:v>
                </c:pt>
                <c:pt idx="193">
                  <c:v>160.37291131781672</c:v>
                </c:pt>
                <c:pt idx="194">
                  <c:v>155.65049034050261</c:v>
                </c:pt>
                <c:pt idx="195">
                  <c:v>168.40355233806105</c:v>
                </c:pt>
                <c:pt idx="196">
                  <c:v>163.07083631466003</c:v>
                </c:pt>
                <c:pt idx="197">
                  <c:v>159.36697672460963</c:v>
                </c:pt>
                <c:pt idx="198">
                  <c:v>161.17260827475852</c:v>
                </c:pt>
                <c:pt idx="199">
                  <c:v>152.95256534365924</c:v>
                </c:pt>
                <c:pt idx="200">
                  <c:v>161.12210109853109</c:v>
                </c:pt>
                <c:pt idx="201">
                  <c:v>160.96216170714226</c:v>
                </c:pt>
                <c:pt idx="202">
                  <c:v>167.35973736268423</c:v>
                </c:pt>
                <c:pt idx="203">
                  <c:v>168.36146302453798</c:v>
                </c:pt>
                <c:pt idx="204">
                  <c:v>171.83804032156237</c:v>
                </c:pt>
                <c:pt idx="205">
                  <c:v>174.50650279893935</c:v>
                </c:pt>
                <c:pt idx="206">
                  <c:v>178.58495727934641</c:v>
                </c:pt>
                <c:pt idx="207">
                  <c:v>181.09348036533524</c:v>
                </c:pt>
                <c:pt idx="208">
                  <c:v>178.23561597710338</c:v>
                </c:pt>
                <c:pt idx="209">
                  <c:v>178.92167178753343</c:v>
                </c:pt>
                <c:pt idx="210">
                  <c:v>178.10934803653367</c:v>
                </c:pt>
                <c:pt idx="211">
                  <c:v>179.70874195041881</c:v>
                </c:pt>
                <c:pt idx="212">
                  <c:v>173.32800202028704</c:v>
                </c:pt>
                <c:pt idx="213">
                  <c:v>177.42329222610351</c:v>
                </c:pt>
                <c:pt idx="214">
                  <c:v>177.60848520560631</c:v>
                </c:pt>
                <c:pt idx="215">
                  <c:v>181.2029125804961</c:v>
                </c:pt>
                <c:pt idx="216">
                  <c:v>180.05387432130954</c:v>
                </c:pt>
                <c:pt idx="217">
                  <c:v>184.08603055684159</c:v>
                </c:pt>
                <c:pt idx="218">
                  <c:v>181.88475945957327</c:v>
                </c:pt>
                <c:pt idx="219">
                  <c:v>184.55743086830267</c:v>
                </c:pt>
                <c:pt idx="220">
                  <c:v>182.76442611221046</c:v>
                </c:pt>
                <c:pt idx="221">
                  <c:v>183.79982322488249</c:v>
                </c:pt>
                <c:pt idx="222">
                  <c:v>184.99515972894451</c:v>
                </c:pt>
                <c:pt idx="223">
                  <c:v>181.1987036491432</c:v>
                </c:pt>
                <c:pt idx="224">
                  <c:v>172.29260490761425</c:v>
                </c:pt>
                <c:pt idx="225">
                  <c:v>172.305231701671</c:v>
                </c:pt>
                <c:pt idx="226">
                  <c:v>168.23098615261614</c:v>
                </c:pt>
                <c:pt idx="227">
                  <c:v>169.01805631550161</c:v>
                </c:pt>
                <c:pt idx="228">
                  <c:v>171.86329390967634</c:v>
                </c:pt>
                <c:pt idx="229">
                  <c:v>175.85336083168511</c:v>
                </c:pt>
                <c:pt idx="230">
                  <c:v>180.53369249547538</c:v>
                </c:pt>
                <c:pt idx="231">
                  <c:v>185.76539416642115</c:v>
                </c:pt>
                <c:pt idx="232">
                  <c:v>181.97735594932448</c:v>
                </c:pt>
                <c:pt idx="233">
                  <c:v>184.48587903531293</c:v>
                </c:pt>
                <c:pt idx="234">
                  <c:v>186.25363020329138</c:v>
                </c:pt>
                <c:pt idx="235">
                  <c:v>185.74434950965951</c:v>
                </c:pt>
                <c:pt idx="236">
                  <c:v>186.43882318279427</c:v>
                </c:pt>
                <c:pt idx="237">
                  <c:v>191.76312134349089</c:v>
                </c:pt>
                <c:pt idx="238">
                  <c:v>184.22913422282053</c:v>
                </c:pt>
                <c:pt idx="239">
                  <c:v>186.61559829959117</c:v>
                </c:pt>
                <c:pt idx="240">
                  <c:v>192.96687571025689</c:v>
                </c:pt>
                <c:pt idx="241">
                  <c:v>195.33650406161848</c:v>
                </c:pt>
                <c:pt idx="242">
                  <c:v>197.87448966707382</c:v>
                </c:pt>
                <c:pt idx="243">
                  <c:v>202.99675912285829</c:v>
                </c:pt>
                <c:pt idx="244">
                  <c:v>201.09853108295806</c:v>
                </c:pt>
                <c:pt idx="245">
                  <c:v>203.67018813923139</c:v>
                </c:pt>
              </c:numCache>
            </c:numRef>
          </c:val>
        </c:ser>
        <c:ser>
          <c:idx val="3"/>
          <c:order val="3"/>
          <c:tx>
            <c:strRef>
              <c:f>Sheet1!$Q$1</c:f>
              <c:strCache>
                <c:ptCount val="1"/>
                <c:pt idx="0">
                  <c:v>miscolloneus</c:v>
                </c:pt>
              </c:strCache>
            </c:strRef>
          </c:tx>
          <c:marker>
            <c:symbol val="none"/>
          </c:marker>
          <c:dLbls>
            <c:dLbl>
              <c:idx val="244"/>
              <c:tx>
                <c:rich>
                  <a:bodyPr/>
                  <a:lstStyle/>
                  <a:p>
                    <a:r>
                      <a:rPr lang="en-US"/>
                      <a:t>Miscellanous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Sheet1!$Q$2:$Q$247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108.09631789223612</c:v>
                </c:pt>
                <c:pt idx="2">
                  <c:v>101.07331821617517</c:v>
                </c:pt>
                <c:pt idx="3">
                  <c:v>100.61332469495748</c:v>
                </c:pt>
                <c:pt idx="4">
                  <c:v>100.91566785444337</c:v>
                </c:pt>
                <c:pt idx="5">
                  <c:v>97.110463232912224</c:v>
                </c:pt>
                <c:pt idx="6">
                  <c:v>102.45545837382546</c:v>
                </c:pt>
                <c:pt idx="7">
                  <c:v>104.41205053449937</c:v>
                </c:pt>
                <c:pt idx="8">
                  <c:v>104.31918799265738</c:v>
                </c:pt>
                <c:pt idx="9">
                  <c:v>98.557391210452195</c:v>
                </c:pt>
                <c:pt idx="10">
                  <c:v>85.569592916531434</c:v>
                </c:pt>
                <c:pt idx="11">
                  <c:v>86.642911132706772</c:v>
                </c:pt>
                <c:pt idx="12">
                  <c:v>91.072238419177182</c:v>
                </c:pt>
                <c:pt idx="13">
                  <c:v>77.002483533095628</c:v>
                </c:pt>
                <c:pt idx="14">
                  <c:v>79.468739876903058</c:v>
                </c:pt>
                <c:pt idx="15">
                  <c:v>79.315408703163627</c:v>
                </c:pt>
                <c:pt idx="16">
                  <c:v>76.985206781125285</c:v>
                </c:pt>
                <c:pt idx="17">
                  <c:v>82.772918691286009</c:v>
                </c:pt>
                <c:pt idx="18">
                  <c:v>79.827232480293702</c:v>
                </c:pt>
                <c:pt idx="19">
                  <c:v>84.960587409566998</c:v>
                </c:pt>
                <c:pt idx="20">
                  <c:v>82.526724975704553</c:v>
                </c:pt>
                <c:pt idx="21">
                  <c:v>83.787927869560534</c:v>
                </c:pt>
                <c:pt idx="22">
                  <c:v>80.207321023647566</c:v>
                </c:pt>
                <c:pt idx="23">
                  <c:v>79.563762012741364</c:v>
                </c:pt>
                <c:pt idx="24">
                  <c:v>79.34780261310874</c:v>
                </c:pt>
                <c:pt idx="25">
                  <c:v>77.829608033689325</c:v>
                </c:pt>
                <c:pt idx="26">
                  <c:v>78.216175359032505</c:v>
                </c:pt>
                <c:pt idx="27">
                  <c:v>80.062628225893533</c:v>
                </c:pt>
                <c:pt idx="28">
                  <c:v>82.561278479645821</c:v>
                </c:pt>
                <c:pt idx="29">
                  <c:v>87.897635244574033</c:v>
                </c:pt>
                <c:pt idx="30">
                  <c:v>87.264874203649711</c:v>
                </c:pt>
                <c:pt idx="31">
                  <c:v>86.496058740956698</c:v>
                </c:pt>
                <c:pt idx="32">
                  <c:v>79.846668826260668</c:v>
                </c:pt>
                <c:pt idx="33">
                  <c:v>79.660943742576379</c:v>
                </c:pt>
                <c:pt idx="34">
                  <c:v>83.375445416261428</c:v>
                </c:pt>
                <c:pt idx="35">
                  <c:v>80.535579311089265</c:v>
                </c:pt>
                <c:pt idx="36">
                  <c:v>65.591188856494654</c:v>
                </c:pt>
                <c:pt idx="37">
                  <c:v>73.426195875175466</c:v>
                </c:pt>
                <c:pt idx="38">
                  <c:v>71.391858330633596</c:v>
                </c:pt>
                <c:pt idx="39">
                  <c:v>55.782312925170245</c:v>
                </c:pt>
                <c:pt idx="40">
                  <c:v>52.709210668394334</c:v>
                </c:pt>
                <c:pt idx="41">
                  <c:v>42.440341215851426</c:v>
                </c:pt>
                <c:pt idx="42">
                  <c:v>43.185401144584894</c:v>
                </c:pt>
                <c:pt idx="43">
                  <c:v>46.34272756721716</c:v>
                </c:pt>
                <c:pt idx="44">
                  <c:v>42.595831983587082</c:v>
                </c:pt>
                <c:pt idx="45">
                  <c:v>40.002159593996325</c:v>
                </c:pt>
                <c:pt idx="46">
                  <c:v>46.608357628765873</c:v>
                </c:pt>
                <c:pt idx="47">
                  <c:v>42.636864269517233</c:v>
                </c:pt>
                <c:pt idx="48">
                  <c:v>43.796566245545961</c:v>
                </c:pt>
                <c:pt idx="49">
                  <c:v>47.273512579635032</c:v>
                </c:pt>
                <c:pt idx="50">
                  <c:v>46.295216499298128</c:v>
                </c:pt>
                <c:pt idx="51">
                  <c:v>46.418313357088863</c:v>
                </c:pt>
                <c:pt idx="52">
                  <c:v>52.305366591080855</c:v>
                </c:pt>
                <c:pt idx="53">
                  <c:v>52.234099989202001</c:v>
                </c:pt>
                <c:pt idx="54">
                  <c:v>51.471763308497998</c:v>
                </c:pt>
                <c:pt idx="55">
                  <c:v>53.249109167476504</c:v>
                </c:pt>
                <c:pt idx="56">
                  <c:v>49.588597343699384</c:v>
                </c:pt>
                <c:pt idx="57">
                  <c:v>46.653709102688694</c:v>
                </c:pt>
                <c:pt idx="58">
                  <c:v>46.385919447143934</c:v>
                </c:pt>
                <c:pt idx="59">
                  <c:v>47.599611273080654</c:v>
                </c:pt>
                <c:pt idx="60">
                  <c:v>47.295108519598394</c:v>
                </c:pt>
                <c:pt idx="61">
                  <c:v>53.158406219630706</c:v>
                </c:pt>
                <c:pt idx="62">
                  <c:v>55.425979915775955</c:v>
                </c:pt>
                <c:pt idx="63">
                  <c:v>62.174711154302976</c:v>
                </c:pt>
                <c:pt idx="64">
                  <c:v>61.097073750134982</c:v>
                </c:pt>
                <c:pt idx="65">
                  <c:v>57.762660619803484</c:v>
                </c:pt>
                <c:pt idx="66">
                  <c:v>61.997624446603965</c:v>
                </c:pt>
                <c:pt idx="67">
                  <c:v>60.716985206781118</c:v>
                </c:pt>
                <c:pt idx="68">
                  <c:v>67.394449843429271</c:v>
                </c:pt>
                <c:pt idx="69">
                  <c:v>80.945902170391918</c:v>
                </c:pt>
                <c:pt idx="70">
                  <c:v>70.083144368858655</c:v>
                </c:pt>
                <c:pt idx="71">
                  <c:v>75.225137674117263</c:v>
                </c:pt>
                <c:pt idx="72">
                  <c:v>78.332793434834258</c:v>
                </c:pt>
                <c:pt idx="73">
                  <c:v>88.953676708778744</c:v>
                </c:pt>
                <c:pt idx="74">
                  <c:v>90.374689558363031</c:v>
                </c:pt>
                <c:pt idx="75">
                  <c:v>84.511391858330612</c:v>
                </c:pt>
                <c:pt idx="76">
                  <c:v>90.391966310333657</c:v>
                </c:pt>
                <c:pt idx="77">
                  <c:v>89.478458049886456</c:v>
                </c:pt>
                <c:pt idx="78">
                  <c:v>94.017924630169716</c:v>
                </c:pt>
                <c:pt idx="79">
                  <c:v>101.49443904545944</c:v>
                </c:pt>
                <c:pt idx="80">
                  <c:v>103.01695281287103</c:v>
                </c:pt>
                <c:pt idx="81">
                  <c:v>108.97311305474572</c:v>
                </c:pt>
                <c:pt idx="82">
                  <c:v>115.00485908649171</c:v>
                </c:pt>
                <c:pt idx="83">
                  <c:v>112.92732966202352</c:v>
                </c:pt>
                <c:pt idx="84">
                  <c:v>109.64474678760391</c:v>
                </c:pt>
                <c:pt idx="85">
                  <c:v>116.05010258071481</c:v>
                </c:pt>
                <c:pt idx="86">
                  <c:v>114.14750026994945</c:v>
                </c:pt>
                <c:pt idx="87">
                  <c:v>121.31303314976786</c:v>
                </c:pt>
                <c:pt idx="88">
                  <c:v>120.14469279775398</c:v>
                </c:pt>
                <c:pt idx="89">
                  <c:v>123.45535039412576</c:v>
                </c:pt>
                <c:pt idx="90">
                  <c:v>127.19576719576715</c:v>
                </c:pt>
                <c:pt idx="91">
                  <c:v>125.41410214879602</c:v>
                </c:pt>
                <c:pt idx="92">
                  <c:v>123.5698088759312</c:v>
                </c:pt>
                <c:pt idx="93">
                  <c:v>119.15775834143153</c:v>
                </c:pt>
                <c:pt idx="94">
                  <c:v>115.20354173415384</c:v>
                </c:pt>
                <c:pt idx="95">
                  <c:v>122.58719360760179</c:v>
                </c:pt>
                <c:pt idx="96">
                  <c:v>124.95626822157436</c:v>
                </c:pt>
                <c:pt idx="97">
                  <c:v>120</c:v>
                </c:pt>
                <c:pt idx="98">
                  <c:v>123.45319080012958</c:v>
                </c:pt>
                <c:pt idx="99">
                  <c:v>126.90638160025915</c:v>
                </c:pt>
                <c:pt idx="100">
                  <c:v>129.33376525213231</c:v>
                </c:pt>
                <c:pt idx="101">
                  <c:v>126.56948493683174</c:v>
                </c:pt>
                <c:pt idx="102">
                  <c:v>129.89310009718173</c:v>
                </c:pt>
                <c:pt idx="103">
                  <c:v>128.90400604686317</c:v>
                </c:pt>
                <c:pt idx="104">
                  <c:v>134.88176222870098</c:v>
                </c:pt>
                <c:pt idx="105">
                  <c:v>128.55415181945793</c:v>
                </c:pt>
                <c:pt idx="106">
                  <c:v>135.30504265198141</c:v>
                </c:pt>
                <c:pt idx="107">
                  <c:v>129.82615268329567</c:v>
                </c:pt>
                <c:pt idx="108">
                  <c:v>132.67465716445247</c:v>
                </c:pt>
                <c:pt idx="109">
                  <c:v>135.41950113378641</c:v>
                </c:pt>
                <c:pt idx="110">
                  <c:v>135.49508692365833</c:v>
                </c:pt>
                <c:pt idx="111">
                  <c:v>136.55976676384776</c:v>
                </c:pt>
                <c:pt idx="112">
                  <c:v>143.34953028830552</c:v>
                </c:pt>
                <c:pt idx="113">
                  <c:v>147.0078825180866</c:v>
                </c:pt>
                <c:pt idx="114">
                  <c:v>155.69160997732453</c:v>
                </c:pt>
                <c:pt idx="115">
                  <c:v>160.08422416585654</c:v>
                </c:pt>
                <c:pt idx="116">
                  <c:v>157.34585897851198</c:v>
                </c:pt>
                <c:pt idx="117">
                  <c:v>156.35676492819351</c:v>
                </c:pt>
                <c:pt idx="118">
                  <c:v>165.68621099233374</c:v>
                </c:pt>
                <c:pt idx="119">
                  <c:v>172.77831767627686</c:v>
                </c:pt>
                <c:pt idx="120">
                  <c:v>148.96015549076745</c:v>
                </c:pt>
                <c:pt idx="121">
                  <c:v>157.3048266925818</c:v>
                </c:pt>
                <c:pt idx="122">
                  <c:v>141.18993629197698</c:v>
                </c:pt>
                <c:pt idx="123">
                  <c:v>151.27092106683938</c:v>
                </c:pt>
                <c:pt idx="124">
                  <c:v>163.16380520462113</c:v>
                </c:pt>
                <c:pt idx="125">
                  <c:v>158.23777129899551</c:v>
                </c:pt>
                <c:pt idx="126">
                  <c:v>176.32869020624122</c:v>
                </c:pt>
                <c:pt idx="127">
                  <c:v>175.3892668178386</c:v>
                </c:pt>
                <c:pt idx="128">
                  <c:v>168.43753374365619</c:v>
                </c:pt>
                <c:pt idx="129">
                  <c:v>172.29672821509561</c:v>
                </c:pt>
                <c:pt idx="130">
                  <c:v>180.67163373285766</c:v>
                </c:pt>
                <c:pt idx="131">
                  <c:v>182.18766871828097</c:v>
                </c:pt>
                <c:pt idx="132">
                  <c:v>185.41410214879602</c:v>
                </c:pt>
                <c:pt idx="133">
                  <c:v>180.42759961127337</c:v>
                </c:pt>
                <c:pt idx="134">
                  <c:v>180.52910052910025</c:v>
                </c:pt>
                <c:pt idx="135">
                  <c:v>182.92624986502594</c:v>
                </c:pt>
                <c:pt idx="136">
                  <c:v>179.69333765252162</c:v>
                </c:pt>
                <c:pt idx="137">
                  <c:v>190.573372206025</c:v>
                </c:pt>
                <c:pt idx="138">
                  <c:v>208.13950977216226</c:v>
                </c:pt>
                <c:pt idx="139">
                  <c:v>213.94233884029859</c:v>
                </c:pt>
                <c:pt idx="140">
                  <c:v>226.57164453082794</c:v>
                </c:pt>
                <c:pt idx="141">
                  <c:v>217.62012741604605</c:v>
                </c:pt>
                <c:pt idx="142">
                  <c:v>214.29867184969225</c:v>
                </c:pt>
                <c:pt idx="143">
                  <c:v>213.495302883058</c:v>
                </c:pt>
                <c:pt idx="144">
                  <c:v>216.10193283662684</c:v>
                </c:pt>
                <c:pt idx="145">
                  <c:v>216.11489040060468</c:v>
                </c:pt>
                <c:pt idx="146">
                  <c:v>216.10841161861606</c:v>
                </c:pt>
                <c:pt idx="147">
                  <c:v>212.1477162293483</c:v>
                </c:pt>
                <c:pt idx="148">
                  <c:v>209.82183349530291</c:v>
                </c:pt>
                <c:pt idx="149">
                  <c:v>204.28031530072377</c:v>
                </c:pt>
                <c:pt idx="150">
                  <c:v>207.91707159054059</c:v>
                </c:pt>
                <c:pt idx="151">
                  <c:v>195.33743656192672</c:v>
                </c:pt>
                <c:pt idx="152">
                  <c:v>202.47273512579636</c:v>
                </c:pt>
                <c:pt idx="153">
                  <c:v>208.837058632977</c:v>
                </c:pt>
                <c:pt idx="154">
                  <c:v>190.4265198142752</c:v>
                </c:pt>
                <c:pt idx="155">
                  <c:v>186.69474138861929</c:v>
                </c:pt>
                <c:pt idx="156">
                  <c:v>182.71676924738122</c:v>
                </c:pt>
                <c:pt idx="157">
                  <c:v>196.97224921714721</c:v>
                </c:pt>
                <c:pt idx="158">
                  <c:v>188.15030774214446</c:v>
                </c:pt>
                <c:pt idx="159">
                  <c:v>186.01015009178235</c:v>
                </c:pt>
                <c:pt idx="160">
                  <c:v>201.26552208184802</c:v>
                </c:pt>
                <c:pt idx="161">
                  <c:v>197.09102688694551</c:v>
                </c:pt>
                <c:pt idx="162">
                  <c:v>207.74430407083472</c:v>
                </c:pt>
                <c:pt idx="163">
                  <c:v>207.16121369182565</c:v>
                </c:pt>
                <c:pt idx="164">
                  <c:v>205.64949789439578</c:v>
                </c:pt>
                <c:pt idx="165">
                  <c:v>218.52067811251484</c:v>
                </c:pt>
                <c:pt idx="166">
                  <c:v>219.55944282474866</c:v>
                </c:pt>
                <c:pt idx="167">
                  <c:v>217.34585897851198</c:v>
                </c:pt>
                <c:pt idx="168">
                  <c:v>213.01803260986935</c:v>
                </c:pt>
                <c:pt idx="169">
                  <c:v>216.74549184753266</c:v>
                </c:pt>
                <c:pt idx="170">
                  <c:v>217.89655544757585</c:v>
                </c:pt>
                <c:pt idx="171">
                  <c:v>219.78620019436335</c:v>
                </c:pt>
                <c:pt idx="172">
                  <c:v>229.41582982399336</c:v>
                </c:pt>
                <c:pt idx="173">
                  <c:v>241.61969549724591</c:v>
                </c:pt>
                <c:pt idx="174">
                  <c:v>231.16726055501567</c:v>
                </c:pt>
                <c:pt idx="175">
                  <c:v>230.48050966418313</c:v>
                </c:pt>
                <c:pt idx="176">
                  <c:v>225.93240470791523</c:v>
                </c:pt>
                <c:pt idx="177">
                  <c:v>227.33614080552883</c:v>
                </c:pt>
                <c:pt idx="178">
                  <c:v>241.31519274376419</c:v>
                </c:pt>
                <c:pt idx="179">
                  <c:v>254.19933052586092</c:v>
                </c:pt>
                <c:pt idx="180">
                  <c:v>265.23701544109593</c:v>
                </c:pt>
                <c:pt idx="181">
                  <c:v>276.09113486664387</c:v>
                </c:pt>
                <c:pt idx="182">
                  <c:v>286.68394341863723</c:v>
                </c:pt>
                <c:pt idx="183">
                  <c:v>278.90940503185402</c:v>
                </c:pt>
                <c:pt idx="184">
                  <c:v>264.73598963394932</c:v>
                </c:pt>
                <c:pt idx="185">
                  <c:v>265.42705971277314</c:v>
                </c:pt>
                <c:pt idx="186">
                  <c:v>260.10150091782725</c:v>
                </c:pt>
                <c:pt idx="187">
                  <c:v>259.99784040600366</c:v>
                </c:pt>
                <c:pt idx="188">
                  <c:v>275.43461829176118</c:v>
                </c:pt>
                <c:pt idx="189">
                  <c:v>259.96976568405211</c:v>
                </c:pt>
                <c:pt idx="190">
                  <c:v>230.8152467336144</c:v>
                </c:pt>
                <c:pt idx="191">
                  <c:v>246.93229672821536</c:v>
                </c:pt>
                <c:pt idx="192">
                  <c:v>243.60652197386852</c:v>
                </c:pt>
                <c:pt idx="193">
                  <c:v>260.12525645178664</c:v>
                </c:pt>
                <c:pt idx="194">
                  <c:v>256.19047619047632</c:v>
                </c:pt>
                <c:pt idx="195">
                  <c:v>269.99460101500915</c:v>
                </c:pt>
                <c:pt idx="196">
                  <c:v>264.23712342079665</c:v>
                </c:pt>
                <c:pt idx="197">
                  <c:v>267.57585573912132</c:v>
                </c:pt>
                <c:pt idx="198">
                  <c:v>265.6300615484289</c:v>
                </c:pt>
                <c:pt idx="199">
                  <c:v>262.31292517006875</c:v>
                </c:pt>
                <c:pt idx="200">
                  <c:v>272.90141453406761</c:v>
                </c:pt>
                <c:pt idx="201">
                  <c:v>278.22697332901413</c:v>
                </c:pt>
                <c:pt idx="202">
                  <c:v>273.68750674873121</c:v>
                </c:pt>
                <c:pt idx="203">
                  <c:v>281.49011985746597</c:v>
                </c:pt>
                <c:pt idx="204">
                  <c:v>283.15516682863631</c:v>
                </c:pt>
                <c:pt idx="205">
                  <c:v>295.89893100097169</c:v>
                </c:pt>
                <c:pt idx="206">
                  <c:v>295.17978620019426</c:v>
                </c:pt>
                <c:pt idx="207">
                  <c:v>302.88089839110251</c:v>
                </c:pt>
                <c:pt idx="208">
                  <c:v>304.10970737501378</c:v>
                </c:pt>
                <c:pt idx="209">
                  <c:v>302.54832091566783</c:v>
                </c:pt>
                <c:pt idx="210">
                  <c:v>277.70219198790625</c:v>
                </c:pt>
                <c:pt idx="211">
                  <c:v>287.36421552748084</c:v>
                </c:pt>
                <c:pt idx="212">
                  <c:v>268.29716013389481</c:v>
                </c:pt>
                <c:pt idx="213">
                  <c:v>273.83219954648428</c:v>
                </c:pt>
                <c:pt idx="214">
                  <c:v>272.8495842781557</c:v>
                </c:pt>
                <c:pt idx="215">
                  <c:v>277.66763848396556</c:v>
                </c:pt>
                <c:pt idx="216">
                  <c:v>281.19425547996974</c:v>
                </c:pt>
                <c:pt idx="217">
                  <c:v>287.03811683403524</c:v>
                </c:pt>
                <c:pt idx="218">
                  <c:v>290.23215635460446</c:v>
                </c:pt>
                <c:pt idx="219">
                  <c:v>290.52802073210199</c:v>
                </c:pt>
                <c:pt idx="220">
                  <c:v>288.34467120181432</c:v>
                </c:pt>
                <c:pt idx="221">
                  <c:v>279.60911348666423</c:v>
                </c:pt>
                <c:pt idx="222">
                  <c:v>286.87398769031432</c:v>
                </c:pt>
                <c:pt idx="223">
                  <c:v>273.40675952920793</c:v>
                </c:pt>
                <c:pt idx="224">
                  <c:v>268.42457617967824</c:v>
                </c:pt>
                <c:pt idx="225">
                  <c:v>260.6457186049023</c:v>
                </c:pt>
                <c:pt idx="226">
                  <c:v>252.91653169204153</c:v>
                </c:pt>
                <c:pt idx="227">
                  <c:v>260.8336032825822</c:v>
                </c:pt>
                <c:pt idx="228">
                  <c:v>258.17082388510971</c:v>
                </c:pt>
                <c:pt idx="229">
                  <c:v>266.109491415614</c:v>
                </c:pt>
                <c:pt idx="230">
                  <c:v>266.56300615484287</c:v>
                </c:pt>
                <c:pt idx="231">
                  <c:v>271.75682971601333</c:v>
                </c:pt>
                <c:pt idx="232">
                  <c:v>262.45113918583309</c:v>
                </c:pt>
                <c:pt idx="233">
                  <c:v>259.99136162401464</c:v>
                </c:pt>
                <c:pt idx="234">
                  <c:v>260.06910700788194</c:v>
                </c:pt>
                <c:pt idx="235">
                  <c:v>271.04848288521771</c:v>
                </c:pt>
                <c:pt idx="236">
                  <c:v>277.33722060252671</c:v>
                </c:pt>
                <c:pt idx="237">
                  <c:v>272.30968577907402</c:v>
                </c:pt>
                <c:pt idx="238">
                  <c:v>261.49659863945573</c:v>
                </c:pt>
                <c:pt idx="239">
                  <c:v>273.30741820537725</c:v>
                </c:pt>
                <c:pt idx="240">
                  <c:v>282.52888456970152</c:v>
                </c:pt>
                <c:pt idx="241">
                  <c:v>282.7124500593888</c:v>
                </c:pt>
                <c:pt idx="242">
                  <c:v>283.39920095022126</c:v>
                </c:pt>
                <c:pt idx="243">
                  <c:v>307.8803584926024</c:v>
                </c:pt>
                <c:pt idx="244">
                  <c:v>302.10128495842764</c:v>
                </c:pt>
                <c:pt idx="245">
                  <c:v>295.89461181297895</c:v>
                </c:pt>
              </c:numCache>
            </c:numRef>
          </c:val>
        </c:ser>
        <c:ser>
          <c:idx val="4"/>
          <c:order val="4"/>
          <c:tx>
            <c:strRef>
              <c:f>Sheet1!$R$1</c:f>
              <c:strCache>
                <c:ptCount val="1"/>
                <c:pt idx="0">
                  <c:v>consumer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Consumer Goods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Sheet1!$R$2:$R$247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105.7052622012181</c:v>
                </c:pt>
                <c:pt idx="2">
                  <c:v>99.802326638189427</c:v>
                </c:pt>
                <c:pt idx="3">
                  <c:v>98.407252567481578</c:v>
                </c:pt>
                <c:pt idx="4">
                  <c:v>99.202490229937297</c:v>
                </c:pt>
                <c:pt idx="5">
                  <c:v>98.139143869853669</c:v>
                </c:pt>
                <c:pt idx="6">
                  <c:v>99.125238571298496</c:v>
                </c:pt>
                <c:pt idx="7">
                  <c:v>96.69635553939834</c:v>
                </c:pt>
                <c:pt idx="8">
                  <c:v>97.718803962555668</c:v>
                </c:pt>
                <c:pt idx="9">
                  <c:v>97.662001272380024</c:v>
                </c:pt>
                <c:pt idx="10">
                  <c:v>91.809052076706124</c:v>
                </c:pt>
                <c:pt idx="11">
                  <c:v>90.93429064800543</c:v>
                </c:pt>
                <c:pt idx="12">
                  <c:v>92.951922203035537</c:v>
                </c:pt>
                <c:pt idx="13">
                  <c:v>89.171135144960459</c:v>
                </c:pt>
                <c:pt idx="14">
                  <c:v>90.366263746251036</c:v>
                </c:pt>
                <c:pt idx="15">
                  <c:v>91.016086521857673</c:v>
                </c:pt>
                <c:pt idx="16">
                  <c:v>86.512769244751411</c:v>
                </c:pt>
                <c:pt idx="17">
                  <c:v>90.020903389984539</c:v>
                </c:pt>
                <c:pt idx="18">
                  <c:v>92.281650458965885</c:v>
                </c:pt>
                <c:pt idx="19">
                  <c:v>93.324547850585944</c:v>
                </c:pt>
                <c:pt idx="20">
                  <c:v>94.715077706079924</c:v>
                </c:pt>
                <c:pt idx="21">
                  <c:v>94.187948741252399</c:v>
                </c:pt>
                <c:pt idx="22">
                  <c:v>94.990002726528971</c:v>
                </c:pt>
                <c:pt idx="23">
                  <c:v>93.115513950740706</c:v>
                </c:pt>
                <c:pt idx="24">
                  <c:v>90.195855675724758</c:v>
                </c:pt>
                <c:pt idx="25">
                  <c:v>90.041352358447682</c:v>
                </c:pt>
                <c:pt idx="26">
                  <c:v>89.048441334181348</c:v>
                </c:pt>
                <c:pt idx="27">
                  <c:v>86.349177497046256</c:v>
                </c:pt>
                <c:pt idx="28">
                  <c:v>81.898118694901385</c:v>
                </c:pt>
                <c:pt idx="29">
                  <c:v>84.422430246296358</c:v>
                </c:pt>
                <c:pt idx="30">
                  <c:v>86.062891938562188</c:v>
                </c:pt>
                <c:pt idx="31">
                  <c:v>86.914932291193324</c:v>
                </c:pt>
                <c:pt idx="32">
                  <c:v>84.029355630282609</c:v>
                </c:pt>
                <c:pt idx="33">
                  <c:v>85.349450149959083</c:v>
                </c:pt>
                <c:pt idx="34">
                  <c:v>89.977733345451085</c:v>
                </c:pt>
                <c:pt idx="35">
                  <c:v>89.327910569844576</c:v>
                </c:pt>
                <c:pt idx="36">
                  <c:v>84.720076342815588</c:v>
                </c:pt>
                <c:pt idx="37">
                  <c:v>85.108606743615383</c:v>
                </c:pt>
                <c:pt idx="38">
                  <c:v>87.976006543669726</c:v>
                </c:pt>
                <c:pt idx="39">
                  <c:v>77.244842315732072</c:v>
                </c:pt>
                <c:pt idx="40">
                  <c:v>79.480596201036093</c:v>
                </c:pt>
                <c:pt idx="41">
                  <c:v>73.604925929292236</c:v>
                </c:pt>
                <c:pt idx="42">
                  <c:v>73.143688085067723</c:v>
                </c:pt>
                <c:pt idx="43">
                  <c:v>76.856311914932249</c:v>
                </c:pt>
                <c:pt idx="44">
                  <c:v>74.209306552758093</c:v>
                </c:pt>
                <c:pt idx="45">
                  <c:v>74.232027628828504</c:v>
                </c:pt>
                <c:pt idx="46">
                  <c:v>72.91193310915223</c:v>
                </c:pt>
                <c:pt idx="47">
                  <c:v>71.085158593110918</c:v>
                </c:pt>
                <c:pt idx="48">
                  <c:v>70.492138507679556</c:v>
                </c:pt>
                <c:pt idx="49">
                  <c:v>74.40016359174794</c:v>
                </c:pt>
                <c:pt idx="50">
                  <c:v>75.445333090975197</c:v>
                </c:pt>
                <c:pt idx="51">
                  <c:v>74.261565027719726</c:v>
                </c:pt>
                <c:pt idx="52">
                  <c:v>78.012814686903596</c:v>
                </c:pt>
                <c:pt idx="53">
                  <c:v>77.824229755521216</c:v>
                </c:pt>
                <c:pt idx="54">
                  <c:v>78.673998000545097</c:v>
                </c:pt>
                <c:pt idx="55">
                  <c:v>76.763155503044629</c:v>
                </c:pt>
                <c:pt idx="56">
                  <c:v>80.752976460965201</c:v>
                </c:pt>
                <c:pt idx="57">
                  <c:v>79.687357993274489</c:v>
                </c:pt>
                <c:pt idx="58">
                  <c:v>79.280650731618664</c:v>
                </c:pt>
                <c:pt idx="59">
                  <c:v>78.649004816867972</c:v>
                </c:pt>
                <c:pt idx="60">
                  <c:v>77.76742706534607</c:v>
                </c:pt>
                <c:pt idx="61">
                  <c:v>78.176406434608495</c:v>
                </c:pt>
                <c:pt idx="62">
                  <c:v>79.898664000727067</c:v>
                </c:pt>
                <c:pt idx="63">
                  <c:v>80.159956375533724</c:v>
                </c:pt>
                <c:pt idx="64">
                  <c:v>79.326092883758719</c:v>
                </c:pt>
                <c:pt idx="65">
                  <c:v>78.653549032081926</c:v>
                </c:pt>
                <c:pt idx="66">
                  <c:v>83.070526220121778</c:v>
                </c:pt>
                <c:pt idx="67">
                  <c:v>84.015722984640547</c:v>
                </c:pt>
                <c:pt idx="68">
                  <c:v>86.126510951558558</c:v>
                </c:pt>
                <c:pt idx="69">
                  <c:v>90.832045805689106</c:v>
                </c:pt>
                <c:pt idx="70">
                  <c:v>90.593474506952589</c:v>
                </c:pt>
                <c:pt idx="71">
                  <c:v>96.09424702353904</c:v>
                </c:pt>
                <c:pt idx="72">
                  <c:v>98.548123239116777</c:v>
                </c:pt>
                <c:pt idx="73">
                  <c:v>101.42915568481349</c:v>
                </c:pt>
                <c:pt idx="74">
                  <c:v>106.71635008634023</c:v>
                </c:pt>
                <c:pt idx="75">
                  <c:v>108.15232209397411</c:v>
                </c:pt>
                <c:pt idx="76">
                  <c:v>110.80614377896939</c:v>
                </c:pt>
                <c:pt idx="77">
                  <c:v>115.59347450695265</c:v>
                </c:pt>
                <c:pt idx="78">
                  <c:v>117.38389530128131</c:v>
                </c:pt>
                <c:pt idx="79">
                  <c:v>124.51149686449151</c:v>
                </c:pt>
                <c:pt idx="80">
                  <c:v>126.66545487594291</c:v>
                </c:pt>
                <c:pt idx="81">
                  <c:v>134.32700172680151</c:v>
                </c:pt>
                <c:pt idx="82">
                  <c:v>132.31164227937808</c:v>
                </c:pt>
                <c:pt idx="83">
                  <c:v>133.33181859492868</c:v>
                </c:pt>
                <c:pt idx="84">
                  <c:v>131.98218667636101</c:v>
                </c:pt>
                <c:pt idx="85">
                  <c:v>128.85803871671419</c:v>
                </c:pt>
                <c:pt idx="86">
                  <c:v>129.79187494319712</c:v>
                </c:pt>
                <c:pt idx="87">
                  <c:v>130.00090884304279</c:v>
                </c:pt>
                <c:pt idx="88">
                  <c:v>134.34972280287195</c:v>
                </c:pt>
                <c:pt idx="89">
                  <c:v>135.28583113696237</c:v>
                </c:pt>
                <c:pt idx="90">
                  <c:v>136.65591202399347</c:v>
                </c:pt>
                <c:pt idx="91">
                  <c:v>137.94874125238584</c:v>
                </c:pt>
                <c:pt idx="92">
                  <c:v>134.43151867672461</c:v>
                </c:pt>
                <c:pt idx="93">
                  <c:v>130.73707170771598</c:v>
                </c:pt>
                <c:pt idx="94">
                  <c:v>135.30628010542605</c:v>
                </c:pt>
                <c:pt idx="95">
                  <c:v>138.16459147505199</c:v>
                </c:pt>
                <c:pt idx="96">
                  <c:v>143.44269744615102</c:v>
                </c:pt>
                <c:pt idx="97">
                  <c:v>141.82495682995548</c:v>
                </c:pt>
                <c:pt idx="98">
                  <c:v>150.3203671725897</c:v>
                </c:pt>
                <c:pt idx="99">
                  <c:v>147.9301099700082</c:v>
                </c:pt>
                <c:pt idx="100">
                  <c:v>148.73670817049896</c:v>
                </c:pt>
                <c:pt idx="101">
                  <c:v>149.29791874943197</c:v>
                </c:pt>
                <c:pt idx="102">
                  <c:v>152.52658365900177</c:v>
                </c:pt>
                <c:pt idx="103">
                  <c:v>155.52122148504992</c:v>
                </c:pt>
                <c:pt idx="104">
                  <c:v>156.83677178951172</c:v>
                </c:pt>
                <c:pt idx="105">
                  <c:v>159.59283831682296</c:v>
                </c:pt>
                <c:pt idx="106">
                  <c:v>158.99754612378447</c:v>
                </c:pt>
                <c:pt idx="107">
                  <c:v>158.55902935563086</c:v>
                </c:pt>
                <c:pt idx="108">
                  <c:v>159.50195401254192</c:v>
                </c:pt>
                <c:pt idx="109">
                  <c:v>159.3838044169772</c:v>
                </c:pt>
                <c:pt idx="110">
                  <c:v>163.12142143051926</c:v>
                </c:pt>
                <c:pt idx="111">
                  <c:v>164.54148868490421</c:v>
                </c:pt>
                <c:pt idx="112">
                  <c:v>169.76733618104151</c:v>
                </c:pt>
                <c:pt idx="113">
                  <c:v>172.64836862673815</c:v>
                </c:pt>
                <c:pt idx="114">
                  <c:v>170.66027447059892</c:v>
                </c:pt>
                <c:pt idx="115">
                  <c:v>168.76306461873995</c:v>
                </c:pt>
                <c:pt idx="116">
                  <c:v>174.31155139507405</c:v>
                </c:pt>
                <c:pt idx="117">
                  <c:v>175.91793147323489</c:v>
                </c:pt>
                <c:pt idx="118">
                  <c:v>179.07161683177321</c:v>
                </c:pt>
                <c:pt idx="119">
                  <c:v>186.67408888484931</c:v>
                </c:pt>
                <c:pt idx="120">
                  <c:v>188.04416977187998</c:v>
                </c:pt>
                <c:pt idx="121">
                  <c:v>199.88412251204221</c:v>
                </c:pt>
                <c:pt idx="122">
                  <c:v>185.84249750068207</c:v>
                </c:pt>
                <c:pt idx="123">
                  <c:v>197.75742979187493</c:v>
                </c:pt>
                <c:pt idx="124">
                  <c:v>202.33572662001271</c:v>
                </c:pt>
                <c:pt idx="125">
                  <c:v>207.63428155957465</c:v>
                </c:pt>
                <c:pt idx="126">
                  <c:v>216.92265745705745</c:v>
                </c:pt>
                <c:pt idx="127">
                  <c:v>224.09797328001451</c:v>
                </c:pt>
                <c:pt idx="128">
                  <c:v>218.98345905662123</c:v>
                </c:pt>
                <c:pt idx="129">
                  <c:v>222.20985185858405</c:v>
                </c:pt>
                <c:pt idx="130">
                  <c:v>219.07661546850818</c:v>
                </c:pt>
                <c:pt idx="131">
                  <c:v>222.25529401072441</c:v>
                </c:pt>
                <c:pt idx="132">
                  <c:v>227.50613469053872</c:v>
                </c:pt>
                <c:pt idx="133">
                  <c:v>222.10533490866123</c:v>
                </c:pt>
                <c:pt idx="134">
                  <c:v>221.70317186221936</c:v>
                </c:pt>
                <c:pt idx="135">
                  <c:v>232.24802326638149</c:v>
                </c:pt>
                <c:pt idx="136">
                  <c:v>231.40734345178626</c:v>
                </c:pt>
                <c:pt idx="137">
                  <c:v>244.12205762064892</c:v>
                </c:pt>
                <c:pt idx="138">
                  <c:v>247.97100790693477</c:v>
                </c:pt>
                <c:pt idx="139">
                  <c:v>259.18613105516664</c:v>
                </c:pt>
                <c:pt idx="140">
                  <c:v>268.7494319730983</c:v>
                </c:pt>
                <c:pt idx="141">
                  <c:v>267.37480687085423</c:v>
                </c:pt>
                <c:pt idx="142">
                  <c:v>267.91102426610837</c:v>
                </c:pt>
                <c:pt idx="143">
                  <c:v>262.43978914841369</c:v>
                </c:pt>
                <c:pt idx="144">
                  <c:v>268.10415341270561</c:v>
                </c:pt>
                <c:pt idx="145">
                  <c:v>262.08079614650529</c:v>
                </c:pt>
                <c:pt idx="146">
                  <c:v>259.17477051713172</c:v>
                </c:pt>
                <c:pt idx="147">
                  <c:v>266.29782786512766</c:v>
                </c:pt>
                <c:pt idx="148">
                  <c:v>255.56893574479685</c:v>
                </c:pt>
                <c:pt idx="149">
                  <c:v>257.73652640188902</c:v>
                </c:pt>
                <c:pt idx="150">
                  <c:v>257.83422702899196</c:v>
                </c:pt>
                <c:pt idx="151">
                  <c:v>235.61074252476561</c:v>
                </c:pt>
                <c:pt idx="152">
                  <c:v>240.43669908206854</c:v>
                </c:pt>
                <c:pt idx="153">
                  <c:v>248.71625920203579</c:v>
                </c:pt>
                <c:pt idx="154">
                  <c:v>243.13141870399011</c:v>
                </c:pt>
                <c:pt idx="155">
                  <c:v>241.30464418794872</c:v>
                </c:pt>
                <c:pt idx="156">
                  <c:v>222.14396073798028</c:v>
                </c:pt>
                <c:pt idx="157">
                  <c:v>232.02308461328718</c:v>
                </c:pt>
                <c:pt idx="158">
                  <c:v>234.11115150413491</c:v>
                </c:pt>
                <c:pt idx="159">
                  <c:v>222.24166136508197</c:v>
                </c:pt>
                <c:pt idx="160">
                  <c:v>230.31673180041804</c:v>
                </c:pt>
                <c:pt idx="161">
                  <c:v>231.76406434608714</c:v>
                </c:pt>
                <c:pt idx="162">
                  <c:v>240.12314823230025</c:v>
                </c:pt>
                <c:pt idx="163">
                  <c:v>245.77842406616378</c:v>
                </c:pt>
                <c:pt idx="164">
                  <c:v>242.73152776515465</c:v>
                </c:pt>
                <c:pt idx="165">
                  <c:v>250.41806779969102</c:v>
                </c:pt>
                <c:pt idx="166">
                  <c:v>250.79978187766974</c:v>
                </c:pt>
                <c:pt idx="167">
                  <c:v>253.00145414886822</c:v>
                </c:pt>
                <c:pt idx="168">
                  <c:v>250.86112878305943</c:v>
                </c:pt>
                <c:pt idx="169">
                  <c:v>254.82595655730267</c:v>
                </c:pt>
                <c:pt idx="170">
                  <c:v>254.10797055348544</c:v>
                </c:pt>
                <c:pt idx="171">
                  <c:v>253.31954921385051</c:v>
                </c:pt>
                <c:pt idx="172">
                  <c:v>257.12078524038895</c:v>
                </c:pt>
                <c:pt idx="173">
                  <c:v>258.30455330364447</c:v>
                </c:pt>
                <c:pt idx="174">
                  <c:v>255.52122148504992</c:v>
                </c:pt>
                <c:pt idx="175">
                  <c:v>257.27756066527309</c:v>
                </c:pt>
                <c:pt idx="176">
                  <c:v>254.69871853130965</c:v>
                </c:pt>
                <c:pt idx="177">
                  <c:v>252.94010724347936</c:v>
                </c:pt>
                <c:pt idx="178">
                  <c:v>265.19358356811722</c:v>
                </c:pt>
                <c:pt idx="179">
                  <c:v>271.65545760247204</c:v>
                </c:pt>
                <c:pt idx="180">
                  <c:v>276.38825774788614</c:v>
                </c:pt>
                <c:pt idx="181">
                  <c:v>277.17213487230754</c:v>
                </c:pt>
                <c:pt idx="182">
                  <c:v>282.95010451694969</c:v>
                </c:pt>
                <c:pt idx="183">
                  <c:v>284.92683813505403</c:v>
                </c:pt>
                <c:pt idx="184">
                  <c:v>284.89048441334239</c:v>
                </c:pt>
                <c:pt idx="185">
                  <c:v>292.99736435517508</c:v>
                </c:pt>
                <c:pt idx="186">
                  <c:v>287.66699990911565</c:v>
                </c:pt>
                <c:pt idx="187">
                  <c:v>292.00672543851664</c:v>
                </c:pt>
                <c:pt idx="188">
                  <c:v>303.60583477233479</c:v>
                </c:pt>
                <c:pt idx="189">
                  <c:v>291.18422248477702</c:v>
                </c:pt>
                <c:pt idx="190">
                  <c:v>257.68426792692901</c:v>
                </c:pt>
                <c:pt idx="191">
                  <c:v>273.61628646732709</c:v>
                </c:pt>
                <c:pt idx="192">
                  <c:v>273.29137507952316</c:v>
                </c:pt>
                <c:pt idx="193">
                  <c:v>280.75070435335886</c:v>
                </c:pt>
                <c:pt idx="194">
                  <c:v>276.30191765882029</c:v>
                </c:pt>
                <c:pt idx="195">
                  <c:v>286.75588475870217</c:v>
                </c:pt>
                <c:pt idx="196">
                  <c:v>284.17022630191775</c:v>
                </c:pt>
                <c:pt idx="197">
                  <c:v>282.53885304007895</c:v>
                </c:pt>
                <c:pt idx="198">
                  <c:v>284.72007634281499</c:v>
                </c:pt>
                <c:pt idx="199">
                  <c:v>289.26201944924037</c:v>
                </c:pt>
                <c:pt idx="200">
                  <c:v>299.6932654730528</c:v>
                </c:pt>
                <c:pt idx="201">
                  <c:v>291.88630373534494</c:v>
                </c:pt>
                <c:pt idx="202">
                  <c:v>289.31882213941748</c:v>
                </c:pt>
                <c:pt idx="203">
                  <c:v>296.95992002181231</c:v>
                </c:pt>
                <c:pt idx="204">
                  <c:v>299.00027265291283</c:v>
                </c:pt>
                <c:pt idx="205">
                  <c:v>300.91565936562699</c:v>
                </c:pt>
                <c:pt idx="206">
                  <c:v>304.29428337726074</c:v>
                </c:pt>
                <c:pt idx="207">
                  <c:v>305.6484595110424</c:v>
                </c:pt>
                <c:pt idx="208">
                  <c:v>305.5757520676172</c:v>
                </c:pt>
                <c:pt idx="209">
                  <c:v>307.01626829046631</c:v>
                </c:pt>
                <c:pt idx="210">
                  <c:v>300.25447605198565</c:v>
                </c:pt>
                <c:pt idx="211">
                  <c:v>299.46151049713643</c:v>
                </c:pt>
                <c:pt idx="212">
                  <c:v>287.75106789057526</c:v>
                </c:pt>
                <c:pt idx="213">
                  <c:v>303.91711351449538</c:v>
                </c:pt>
                <c:pt idx="214">
                  <c:v>303.59220212669265</c:v>
                </c:pt>
                <c:pt idx="215">
                  <c:v>300.77478869399272</c:v>
                </c:pt>
                <c:pt idx="216">
                  <c:v>296.38734890484415</c:v>
                </c:pt>
                <c:pt idx="217">
                  <c:v>306.53003726256384</c:v>
                </c:pt>
                <c:pt idx="218">
                  <c:v>306.2323911660456</c:v>
                </c:pt>
                <c:pt idx="219">
                  <c:v>305.79160229028361</c:v>
                </c:pt>
                <c:pt idx="220">
                  <c:v>305.35990184495211</c:v>
                </c:pt>
                <c:pt idx="221">
                  <c:v>310.25856584567788</c:v>
                </c:pt>
                <c:pt idx="222">
                  <c:v>325.70662546578194</c:v>
                </c:pt>
                <c:pt idx="223">
                  <c:v>330.08270471689525</c:v>
                </c:pt>
                <c:pt idx="224">
                  <c:v>324.53194583295459</c:v>
                </c:pt>
                <c:pt idx="225">
                  <c:v>326.24965918385982</c:v>
                </c:pt>
                <c:pt idx="226">
                  <c:v>316.02517495228398</c:v>
                </c:pt>
                <c:pt idx="227">
                  <c:v>333.25456693629013</c:v>
                </c:pt>
                <c:pt idx="228">
                  <c:v>332.2366627283468</c:v>
                </c:pt>
                <c:pt idx="229">
                  <c:v>338.12823775334004</c:v>
                </c:pt>
                <c:pt idx="230">
                  <c:v>340.94565118604032</c:v>
                </c:pt>
                <c:pt idx="231">
                  <c:v>350.74297918749426</c:v>
                </c:pt>
                <c:pt idx="232">
                  <c:v>352.35390348086901</c:v>
                </c:pt>
                <c:pt idx="233">
                  <c:v>343.9880032718342</c:v>
                </c:pt>
                <c:pt idx="234">
                  <c:v>348.59810960647013</c:v>
                </c:pt>
                <c:pt idx="235">
                  <c:v>342.99736435517508</c:v>
                </c:pt>
                <c:pt idx="236">
                  <c:v>344.08797600654373</c:v>
                </c:pt>
                <c:pt idx="237">
                  <c:v>349.14341543215465</c:v>
                </c:pt>
                <c:pt idx="238">
                  <c:v>353.8625829319277</c:v>
                </c:pt>
                <c:pt idx="239">
                  <c:v>362.22393892574729</c:v>
                </c:pt>
                <c:pt idx="240">
                  <c:v>362.58974825047699</c:v>
                </c:pt>
                <c:pt idx="241">
                  <c:v>353.00827047168866</c:v>
                </c:pt>
                <c:pt idx="242">
                  <c:v>353.24911387803326</c:v>
                </c:pt>
                <c:pt idx="243">
                  <c:v>362.48068708534038</c:v>
                </c:pt>
                <c:pt idx="244">
                  <c:v>364.19840043624464</c:v>
                </c:pt>
                <c:pt idx="245">
                  <c:v>370.31491411433302</c:v>
                </c:pt>
              </c:numCache>
            </c:numRef>
          </c:val>
        </c:ser>
        <c:ser>
          <c:idx val="5"/>
          <c:order val="5"/>
          <c:tx>
            <c:strRef>
              <c:f>Sheet1!$S$1</c:f>
              <c:strCache>
                <c:ptCount val="1"/>
                <c:pt idx="0">
                  <c:v>property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Property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Sheet1!$S$2:$S$247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100.23661172016739</c:v>
                </c:pt>
                <c:pt idx="2">
                  <c:v>92.294344979887995</c:v>
                </c:pt>
                <c:pt idx="3">
                  <c:v>91.213818124457759</c:v>
                </c:pt>
                <c:pt idx="4">
                  <c:v>90.078081867654859</c:v>
                </c:pt>
                <c:pt idx="5">
                  <c:v>87.877592870100159</c:v>
                </c:pt>
                <c:pt idx="6">
                  <c:v>88.031390488208984</c:v>
                </c:pt>
                <c:pt idx="7">
                  <c:v>89.119804400978026</c:v>
                </c:pt>
                <c:pt idx="8">
                  <c:v>90.511870021295067</c:v>
                </c:pt>
                <c:pt idx="9">
                  <c:v>88.208849278334256</c:v>
                </c:pt>
                <c:pt idx="10">
                  <c:v>79.690827352314685</c:v>
                </c:pt>
                <c:pt idx="11">
                  <c:v>75.084785866393219</c:v>
                </c:pt>
                <c:pt idx="12">
                  <c:v>78.95338749112706</c:v>
                </c:pt>
                <c:pt idx="13">
                  <c:v>72.178405237005833</c:v>
                </c:pt>
                <c:pt idx="14">
                  <c:v>69.828062150011576</c:v>
                </c:pt>
                <c:pt idx="15">
                  <c:v>70.983516050161683</c:v>
                </c:pt>
                <c:pt idx="16">
                  <c:v>67.974603675368968</c:v>
                </c:pt>
                <c:pt idx="17">
                  <c:v>71.4606830191657</c:v>
                </c:pt>
                <c:pt idx="18">
                  <c:v>71.594762993926949</c:v>
                </c:pt>
                <c:pt idx="19">
                  <c:v>74.623393012067027</c:v>
                </c:pt>
                <c:pt idx="20">
                  <c:v>73.625680258695269</c:v>
                </c:pt>
                <c:pt idx="21">
                  <c:v>72.667402792018279</c:v>
                </c:pt>
                <c:pt idx="22">
                  <c:v>70.849436075400249</c:v>
                </c:pt>
                <c:pt idx="23">
                  <c:v>67.958829560690901</c:v>
                </c:pt>
                <c:pt idx="24">
                  <c:v>67.166180298130769</c:v>
                </c:pt>
                <c:pt idx="25">
                  <c:v>65.888477009227714</c:v>
                </c:pt>
                <c:pt idx="26">
                  <c:v>65.395535925546184</c:v>
                </c:pt>
                <c:pt idx="27">
                  <c:v>66.101427557378344</c:v>
                </c:pt>
                <c:pt idx="28">
                  <c:v>63.041249309882367</c:v>
                </c:pt>
                <c:pt idx="29">
                  <c:v>68.301916554933356</c:v>
                </c:pt>
                <c:pt idx="30">
                  <c:v>67.607855509109555</c:v>
                </c:pt>
                <c:pt idx="31">
                  <c:v>66.215789888792486</c:v>
                </c:pt>
                <c:pt idx="32">
                  <c:v>64.208533796040683</c:v>
                </c:pt>
                <c:pt idx="33">
                  <c:v>63.711649183689438</c:v>
                </c:pt>
                <c:pt idx="34">
                  <c:v>64.835554854483547</c:v>
                </c:pt>
                <c:pt idx="35">
                  <c:v>60.59231800615207</c:v>
                </c:pt>
                <c:pt idx="36">
                  <c:v>56.400347030522916</c:v>
                </c:pt>
                <c:pt idx="37">
                  <c:v>56.48710466125079</c:v>
                </c:pt>
                <c:pt idx="38">
                  <c:v>54.92152377947788</c:v>
                </c:pt>
                <c:pt idx="39">
                  <c:v>45.338749112706047</c:v>
                </c:pt>
                <c:pt idx="40">
                  <c:v>45.121855035886114</c:v>
                </c:pt>
                <c:pt idx="41">
                  <c:v>41.718589794147803</c:v>
                </c:pt>
                <c:pt idx="42">
                  <c:v>39.967663064910383</c:v>
                </c:pt>
                <c:pt idx="43">
                  <c:v>39.69950311538765</c:v>
                </c:pt>
                <c:pt idx="44">
                  <c:v>39.044877356258283</c:v>
                </c:pt>
                <c:pt idx="45">
                  <c:v>37.049451849514952</c:v>
                </c:pt>
                <c:pt idx="46">
                  <c:v>41.655493335436546</c:v>
                </c:pt>
                <c:pt idx="47">
                  <c:v>39.281489076425544</c:v>
                </c:pt>
                <c:pt idx="48">
                  <c:v>38.780660935405002</c:v>
                </c:pt>
                <c:pt idx="49">
                  <c:v>39.005442069563841</c:v>
                </c:pt>
                <c:pt idx="50">
                  <c:v>39.829639561479595</c:v>
                </c:pt>
                <c:pt idx="51">
                  <c:v>40.811578200173507</c:v>
                </c:pt>
                <c:pt idx="52">
                  <c:v>41.493808659988957</c:v>
                </c:pt>
                <c:pt idx="53">
                  <c:v>39.687672529379284</c:v>
                </c:pt>
                <c:pt idx="54">
                  <c:v>38.354759839104027</c:v>
                </c:pt>
                <c:pt idx="55">
                  <c:v>37.869705812761261</c:v>
                </c:pt>
                <c:pt idx="56">
                  <c:v>38.433630412493095</c:v>
                </c:pt>
                <c:pt idx="57">
                  <c:v>38.409969240476379</c:v>
                </c:pt>
                <c:pt idx="58">
                  <c:v>38.338985724426216</c:v>
                </c:pt>
                <c:pt idx="59">
                  <c:v>38.078712832242289</c:v>
                </c:pt>
                <c:pt idx="60">
                  <c:v>38.252228093698164</c:v>
                </c:pt>
                <c:pt idx="61">
                  <c:v>38.504613928543257</c:v>
                </c:pt>
                <c:pt idx="62">
                  <c:v>38.658411546651962</c:v>
                </c:pt>
                <c:pt idx="63">
                  <c:v>39.648237242684822</c:v>
                </c:pt>
                <c:pt idx="64">
                  <c:v>40.074138338985897</c:v>
                </c:pt>
                <c:pt idx="65">
                  <c:v>40.440886505244727</c:v>
                </c:pt>
                <c:pt idx="66">
                  <c:v>43.77316823093313</c:v>
                </c:pt>
                <c:pt idx="67">
                  <c:v>43.347267134631949</c:v>
                </c:pt>
                <c:pt idx="68">
                  <c:v>44.553986907484806</c:v>
                </c:pt>
                <c:pt idx="69">
                  <c:v>47.503746352235979</c:v>
                </c:pt>
                <c:pt idx="70">
                  <c:v>46.683492388989663</c:v>
                </c:pt>
                <c:pt idx="71">
                  <c:v>50.4929410836816</c:v>
                </c:pt>
                <c:pt idx="72">
                  <c:v>51.656282041170442</c:v>
                </c:pt>
                <c:pt idx="73">
                  <c:v>55.461787207192913</c:v>
                </c:pt>
                <c:pt idx="74">
                  <c:v>58.415490180613475</c:v>
                </c:pt>
                <c:pt idx="75">
                  <c:v>55.536714251912535</c:v>
                </c:pt>
                <c:pt idx="76">
                  <c:v>56.601466992665024</c:v>
                </c:pt>
                <c:pt idx="77">
                  <c:v>56.360911743828368</c:v>
                </c:pt>
                <c:pt idx="78">
                  <c:v>57.054972789652084</c:v>
                </c:pt>
                <c:pt idx="79">
                  <c:v>57.453269185266812</c:v>
                </c:pt>
                <c:pt idx="80">
                  <c:v>60.560769776796199</c:v>
                </c:pt>
                <c:pt idx="81">
                  <c:v>63.088571653915906</c:v>
                </c:pt>
                <c:pt idx="82">
                  <c:v>61.668901332912682</c:v>
                </c:pt>
                <c:pt idx="83">
                  <c:v>62.284091805347288</c:v>
                </c:pt>
                <c:pt idx="84">
                  <c:v>60.769776796277313</c:v>
                </c:pt>
                <c:pt idx="85">
                  <c:v>64.878933669847797</c:v>
                </c:pt>
                <c:pt idx="86">
                  <c:v>62.051423613849522</c:v>
                </c:pt>
                <c:pt idx="87">
                  <c:v>64.910481899203404</c:v>
                </c:pt>
                <c:pt idx="88">
                  <c:v>63.10040223992435</c:v>
                </c:pt>
                <c:pt idx="89">
                  <c:v>63.861503273128811</c:v>
                </c:pt>
                <c:pt idx="90">
                  <c:v>64.094171464626555</c:v>
                </c:pt>
                <c:pt idx="91">
                  <c:v>64.993296001261925</c:v>
                </c:pt>
                <c:pt idx="92">
                  <c:v>62.788863475037338</c:v>
                </c:pt>
                <c:pt idx="93">
                  <c:v>60.726397980913333</c:v>
                </c:pt>
                <c:pt idx="94">
                  <c:v>61.601861345531987</c:v>
                </c:pt>
                <c:pt idx="95">
                  <c:v>60.320214527959614</c:v>
                </c:pt>
                <c:pt idx="96">
                  <c:v>60.710623866235494</c:v>
                </c:pt>
                <c:pt idx="97">
                  <c:v>57.047085732313199</c:v>
                </c:pt>
                <c:pt idx="98">
                  <c:v>58.344506664563347</c:v>
                </c:pt>
                <c:pt idx="99">
                  <c:v>57.914662039592933</c:v>
                </c:pt>
                <c:pt idx="100">
                  <c:v>56.897231642874061</c:v>
                </c:pt>
                <c:pt idx="101">
                  <c:v>56.049372978941562</c:v>
                </c:pt>
                <c:pt idx="102">
                  <c:v>57.891000867576295</c:v>
                </c:pt>
                <c:pt idx="103">
                  <c:v>59.298840602571289</c:v>
                </c:pt>
                <c:pt idx="104">
                  <c:v>60.832873254988556</c:v>
                </c:pt>
                <c:pt idx="105">
                  <c:v>60.332045113967979</c:v>
                </c:pt>
                <c:pt idx="106">
                  <c:v>60.529221547440571</c:v>
                </c:pt>
                <c:pt idx="107">
                  <c:v>61.172016720561636</c:v>
                </c:pt>
                <c:pt idx="108">
                  <c:v>60.667245050871522</c:v>
                </c:pt>
                <c:pt idx="109">
                  <c:v>60.667245050871522</c:v>
                </c:pt>
                <c:pt idx="110">
                  <c:v>59.243631201198831</c:v>
                </c:pt>
                <c:pt idx="111">
                  <c:v>59.858821673633351</c:v>
                </c:pt>
                <c:pt idx="112">
                  <c:v>61.972553040460603</c:v>
                </c:pt>
                <c:pt idx="113">
                  <c:v>64.169098509346156</c:v>
                </c:pt>
                <c:pt idx="114">
                  <c:v>65.640034703052279</c:v>
                </c:pt>
                <c:pt idx="115">
                  <c:v>67.35546967426454</c:v>
                </c:pt>
                <c:pt idx="116">
                  <c:v>68.510923574414377</c:v>
                </c:pt>
                <c:pt idx="117">
                  <c:v>69.532297499802823</c:v>
                </c:pt>
                <c:pt idx="118">
                  <c:v>70.778452559350058</c:v>
                </c:pt>
                <c:pt idx="119">
                  <c:v>71.819544128085809</c:v>
                </c:pt>
                <c:pt idx="120">
                  <c:v>63.822067986434256</c:v>
                </c:pt>
                <c:pt idx="121">
                  <c:v>66.850698004574298</c:v>
                </c:pt>
                <c:pt idx="122">
                  <c:v>60.079659279122957</c:v>
                </c:pt>
                <c:pt idx="123">
                  <c:v>59.539395851407832</c:v>
                </c:pt>
                <c:pt idx="124">
                  <c:v>61.526934300812364</c:v>
                </c:pt>
                <c:pt idx="125">
                  <c:v>63.017588137865765</c:v>
                </c:pt>
                <c:pt idx="126">
                  <c:v>65.20230302074296</c:v>
                </c:pt>
                <c:pt idx="127">
                  <c:v>64.918368956542309</c:v>
                </c:pt>
                <c:pt idx="128">
                  <c:v>63.419828062149996</c:v>
                </c:pt>
                <c:pt idx="129">
                  <c:v>64.019244419906926</c:v>
                </c:pt>
                <c:pt idx="130">
                  <c:v>64.137550279990535</c:v>
                </c:pt>
                <c:pt idx="131">
                  <c:v>65.127375976023089</c:v>
                </c:pt>
                <c:pt idx="132">
                  <c:v>66.353813392223358</c:v>
                </c:pt>
                <c:pt idx="133">
                  <c:v>66.728448615821193</c:v>
                </c:pt>
                <c:pt idx="134">
                  <c:v>66.779714488524249</c:v>
                </c:pt>
                <c:pt idx="135">
                  <c:v>67.142519126114038</c:v>
                </c:pt>
                <c:pt idx="136">
                  <c:v>67.229276756842012</c:v>
                </c:pt>
                <c:pt idx="137">
                  <c:v>66.633803927754414</c:v>
                </c:pt>
                <c:pt idx="138">
                  <c:v>72.698951021373915</c:v>
                </c:pt>
                <c:pt idx="139">
                  <c:v>72.679233378026424</c:v>
                </c:pt>
                <c:pt idx="140">
                  <c:v>76.220522123195778</c:v>
                </c:pt>
                <c:pt idx="141">
                  <c:v>81.23274706207097</c:v>
                </c:pt>
                <c:pt idx="142">
                  <c:v>81.646817572363688</c:v>
                </c:pt>
                <c:pt idx="143">
                  <c:v>79.828850855745586</c:v>
                </c:pt>
                <c:pt idx="144">
                  <c:v>79.820963798406808</c:v>
                </c:pt>
                <c:pt idx="145">
                  <c:v>80.065462575912932</c:v>
                </c:pt>
                <c:pt idx="146">
                  <c:v>80.171937849987984</c:v>
                </c:pt>
                <c:pt idx="147">
                  <c:v>79.805189683728983</c:v>
                </c:pt>
                <c:pt idx="148">
                  <c:v>79.469989746825462</c:v>
                </c:pt>
                <c:pt idx="149">
                  <c:v>80.392775455477548</c:v>
                </c:pt>
                <c:pt idx="150">
                  <c:v>80.518968372900048</c:v>
                </c:pt>
                <c:pt idx="151">
                  <c:v>81.0158529852512</c:v>
                </c:pt>
                <c:pt idx="152">
                  <c:v>78.854799274390714</c:v>
                </c:pt>
                <c:pt idx="153">
                  <c:v>80.093067276599058</c:v>
                </c:pt>
                <c:pt idx="154">
                  <c:v>78.697058127612578</c:v>
                </c:pt>
                <c:pt idx="155">
                  <c:v>75.175487025790417</c:v>
                </c:pt>
                <c:pt idx="156">
                  <c:v>71.448852433157185</c:v>
                </c:pt>
                <c:pt idx="157">
                  <c:v>72.158687593658456</c:v>
                </c:pt>
                <c:pt idx="158">
                  <c:v>71.176748954964552</c:v>
                </c:pt>
                <c:pt idx="159">
                  <c:v>68.353182427636099</c:v>
                </c:pt>
                <c:pt idx="160">
                  <c:v>71.791939427399697</c:v>
                </c:pt>
                <c:pt idx="161">
                  <c:v>70.510292609827445</c:v>
                </c:pt>
                <c:pt idx="162">
                  <c:v>72.36375108447038</c:v>
                </c:pt>
                <c:pt idx="163">
                  <c:v>73.294423850461399</c:v>
                </c:pt>
                <c:pt idx="164">
                  <c:v>72.537266345926326</c:v>
                </c:pt>
                <c:pt idx="165">
                  <c:v>74.386781291899737</c:v>
                </c:pt>
                <c:pt idx="166">
                  <c:v>76.524173830743749</c:v>
                </c:pt>
                <c:pt idx="167">
                  <c:v>78.716775770959714</c:v>
                </c:pt>
                <c:pt idx="168">
                  <c:v>78.81930751636547</c:v>
                </c:pt>
                <c:pt idx="169">
                  <c:v>81.303730578121048</c:v>
                </c:pt>
                <c:pt idx="170">
                  <c:v>82.191024528748471</c:v>
                </c:pt>
                <c:pt idx="171">
                  <c:v>80.929095354523071</c:v>
                </c:pt>
                <c:pt idx="172">
                  <c:v>83.906459499960718</c:v>
                </c:pt>
                <c:pt idx="173">
                  <c:v>82.289612745484618</c:v>
                </c:pt>
                <c:pt idx="174">
                  <c:v>82.514393879643507</c:v>
                </c:pt>
                <c:pt idx="175">
                  <c:v>83.326760785550888</c:v>
                </c:pt>
                <c:pt idx="176">
                  <c:v>82.155532770722942</c:v>
                </c:pt>
                <c:pt idx="177">
                  <c:v>79.359570944080758</c:v>
                </c:pt>
                <c:pt idx="178">
                  <c:v>81.595551699660845</c:v>
                </c:pt>
                <c:pt idx="179">
                  <c:v>82.021452795961778</c:v>
                </c:pt>
                <c:pt idx="180">
                  <c:v>83.034939664011532</c:v>
                </c:pt>
                <c:pt idx="181">
                  <c:v>83.38985724426216</c:v>
                </c:pt>
                <c:pt idx="182">
                  <c:v>89.829639561479581</c:v>
                </c:pt>
                <c:pt idx="183">
                  <c:v>91.663380392775224</c:v>
                </c:pt>
                <c:pt idx="184">
                  <c:v>87.435917659121372</c:v>
                </c:pt>
                <c:pt idx="185">
                  <c:v>89.289376133764151</c:v>
                </c:pt>
                <c:pt idx="186">
                  <c:v>87.601545863238414</c:v>
                </c:pt>
                <c:pt idx="187">
                  <c:v>90.397507689880896</c:v>
                </c:pt>
                <c:pt idx="188">
                  <c:v>92.960801325025628</c:v>
                </c:pt>
                <c:pt idx="189">
                  <c:v>90.160895969713692</c:v>
                </c:pt>
                <c:pt idx="190">
                  <c:v>80.507137786891718</c:v>
                </c:pt>
                <c:pt idx="191">
                  <c:v>81.181481189368242</c:v>
                </c:pt>
                <c:pt idx="192">
                  <c:v>77.427241896048585</c:v>
                </c:pt>
                <c:pt idx="193">
                  <c:v>83.058600836027836</c:v>
                </c:pt>
                <c:pt idx="194">
                  <c:v>84.411231169650605</c:v>
                </c:pt>
                <c:pt idx="195">
                  <c:v>85.172332202854619</c:v>
                </c:pt>
                <c:pt idx="196">
                  <c:v>84.699108762520467</c:v>
                </c:pt>
                <c:pt idx="197">
                  <c:v>84.963325183374067</c:v>
                </c:pt>
                <c:pt idx="198">
                  <c:v>84.032652417383048</c:v>
                </c:pt>
                <c:pt idx="199">
                  <c:v>80.349396640113596</c:v>
                </c:pt>
                <c:pt idx="200">
                  <c:v>83.121697294739278</c:v>
                </c:pt>
                <c:pt idx="201">
                  <c:v>83.41351841627889</c:v>
                </c:pt>
                <c:pt idx="202">
                  <c:v>90.298919473144565</c:v>
                </c:pt>
                <c:pt idx="203">
                  <c:v>89.194731445697613</c:v>
                </c:pt>
                <c:pt idx="204">
                  <c:v>90.405394747219802</c:v>
                </c:pt>
                <c:pt idx="205">
                  <c:v>93.027841312406025</c:v>
                </c:pt>
                <c:pt idx="206">
                  <c:v>94.506664563451352</c:v>
                </c:pt>
                <c:pt idx="207">
                  <c:v>93.540500039435287</c:v>
                </c:pt>
                <c:pt idx="208">
                  <c:v>94.557930436154024</c:v>
                </c:pt>
                <c:pt idx="209">
                  <c:v>97.278965218077133</c:v>
                </c:pt>
                <c:pt idx="210">
                  <c:v>97.168546415332429</c:v>
                </c:pt>
                <c:pt idx="211">
                  <c:v>102.12556195283526</c:v>
                </c:pt>
                <c:pt idx="212">
                  <c:v>100.26815994952292</c:v>
                </c:pt>
                <c:pt idx="213">
                  <c:v>101.62473381181456</c:v>
                </c:pt>
                <c:pt idx="214">
                  <c:v>103.47424875778835</c:v>
                </c:pt>
                <c:pt idx="215">
                  <c:v>105.72600362804653</c:v>
                </c:pt>
                <c:pt idx="216">
                  <c:v>105.45390014985408</c:v>
                </c:pt>
                <c:pt idx="217">
                  <c:v>109.86276520230301</c:v>
                </c:pt>
                <c:pt idx="218">
                  <c:v>113.5263033362251</c:v>
                </c:pt>
                <c:pt idx="219">
                  <c:v>118.23487656755258</c:v>
                </c:pt>
                <c:pt idx="220">
                  <c:v>120.87704077608618</c:v>
                </c:pt>
                <c:pt idx="221">
                  <c:v>122.25727581039514</c:v>
                </c:pt>
                <c:pt idx="222">
                  <c:v>124.74958592948968</c:v>
                </c:pt>
                <c:pt idx="223">
                  <c:v>118.4399400583642</c:v>
                </c:pt>
                <c:pt idx="224">
                  <c:v>113.42377159081933</c:v>
                </c:pt>
                <c:pt idx="225">
                  <c:v>112.57196939821772</c:v>
                </c:pt>
                <c:pt idx="226">
                  <c:v>108.12366905907407</c:v>
                </c:pt>
                <c:pt idx="227">
                  <c:v>107.65833267607827</c:v>
                </c:pt>
                <c:pt idx="228">
                  <c:v>106.81047401214605</c:v>
                </c:pt>
                <c:pt idx="229">
                  <c:v>107.57946210268915</c:v>
                </c:pt>
                <c:pt idx="230">
                  <c:v>108.69942424481432</c:v>
                </c:pt>
                <c:pt idx="231">
                  <c:v>111.9646659831219</c:v>
                </c:pt>
                <c:pt idx="232">
                  <c:v>110.72245445224385</c:v>
                </c:pt>
                <c:pt idx="233">
                  <c:v>114.57528196229973</c:v>
                </c:pt>
                <c:pt idx="234">
                  <c:v>113.65643978231722</c:v>
                </c:pt>
                <c:pt idx="235">
                  <c:v>112.77703288902896</c:v>
                </c:pt>
                <c:pt idx="236">
                  <c:v>113.95220443252606</c:v>
                </c:pt>
                <c:pt idx="237">
                  <c:v>112.42211530877827</c:v>
                </c:pt>
                <c:pt idx="238">
                  <c:v>110.09148986513136</c:v>
                </c:pt>
                <c:pt idx="239">
                  <c:v>112.75337171701224</c:v>
                </c:pt>
                <c:pt idx="240">
                  <c:v>116.92562504929425</c:v>
                </c:pt>
                <c:pt idx="241">
                  <c:v>118.81063175329281</c:v>
                </c:pt>
                <c:pt idx="242">
                  <c:v>122.46233930120671</c:v>
                </c:pt>
                <c:pt idx="243">
                  <c:v>124.20143544443567</c:v>
                </c:pt>
                <c:pt idx="244">
                  <c:v>120.26579383232097</c:v>
                </c:pt>
                <c:pt idx="245">
                  <c:v>121.90630175881378</c:v>
                </c:pt>
              </c:numCache>
            </c:numRef>
          </c:val>
        </c:ser>
        <c:ser>
          <c:idx val="6"/>
          <c:order val="6"/>
          <c:tx>
            <c:strRef>
              <c:f>Sheet1!$T$1</c:f>
              <c:strCache>
                <c:ptCount val="1"/>
                <c:pt idx="0">
                  <c:v>infrastructure</c:v>
                </c:pt>
              </c:strCache>
            </c:strRef>
          </c:tx>
          <c:marker>
            <c:symbol val="none"/>
          </c:marker>
          <c:dLbls>
            <c:dLbl>
              <c:idx val="244"/>
              <c:tx>
                <c:rich>
                  <a:bodyPr/>
                  <a:lstStyle/>
                  <a:p>
                    <a:r>
                      <a:rPr lang="en-US"/>
                      <a:t>Infrastructure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Sheet1!$T$2:$T$247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99.703572128859363</c:v>
                </c:pt>
                <c:pt idx="2">
                  <c:v>88.938742084683568</c:v>
                </c:pt>
                <c:pt idx="3">
                  <c:v>90.539683272010066</c:v>
                </c:pt>
                <c:pt idx="4">
                  <c:v>89.717297777367847</c:v>
                </c:pt>
                <c:pt idx="5">
                  <c:v>90.834957727309416</c:v>
                </c:pt>
                <c:pt idx="6">
                  <c:v>92.992998765845215</c:v>
                </c:pt>
                <c:pt idx="7">
                  <c:v>95.247926735025914</c:v>
                </c:pt>
                <c:pt idx="8">
                  <c:v>92.457813815614941</c:v>
                </c:pt>
                <c:pt idx="9">
                  <c:v>91.485484261640863</c:v>
                </c:pt>
                <c:pt idx="10">
                  <c:v>85.550006343787118</c:v>
                </c:pt>
                <c:pt idx="11">
                  <c:v>88.373568322587104</c:v>
                </c:pt>
                <c:pt idx="12">
                  <c:v>90.891475103518928</c:v>
                </c:pt>
                <c:pt idx="13">
                  <c:v>86.854519659973221</c:v>
                </c:pt>
                <c:pt idx="14">
                  <c:v>84.471562532439577</c:v>
                </c:pt>
                <c:pt idx="15">
                  <c:v>83.804888176333975</c:v>
                </c:pt>
                <c:pt idx="16">
                  <c:v>79.406913574551041</c:v>
                </c:pt>
                <c:pt idx="17">
                  <c:v>82.071304167291359</c:v>
                </c:pt>
                <c:pt idx="18">
                  <c:v>81.690676939757083</c:v>
                </c:pt>
                <c:pt idx="19">
                  <c:v>82.575346889814043</c:v>
                </c:pt>
                <c:pt idx="20">
                  <c:v>83.466937334917361</c:v>
                </c:pt>
                <c:pt idx="21">
                  <c:v>79.567238376451556</c:v>
                </c:pt>
                <c:pt idx="22">
                  <c:v>78.778301941198848</c:v>
                </c:pt>
                <c:pt idx="23">
                  <c:v>78.138156149436384</c:v>
                </c:pt>
                <c:pt idx="24">
                  <c:v>77.393049516142057</c:v>
                </c:pt>
                <c:pt idx="25">
                  <c:v>75.158883032099226</c:v>
                </c:pt>
                <c:pt idx="26">
                  <c:v>74.436844715625313</c:v>
                </c:pt>
                <c:pt idx="27">
                  <c:v>74.577561448228934</c:v>
                </c:pt>
                <c:pt idx="28">
                  <c:v>68.809328827322119</c:v>
                </c:pt>
                <c:pt idx="29">
                  <c:v>74.463373279968621</c:v>
                </c:pt>
                <c:pt idx="30">
                  <c:v>74.425310557215198</c:v>
                </c:pt>
                <c:pt idx="31">
                  <c:v>74.700976943217427</c:v>
                </c:pt>
                <c:pt idx="32">
                  <c:v>70.07808625243625</c:v>
                </c:pt>
                <c:pt idx="33">
                  <c:v>73.434526349784875</c:v>
                </c:pt>
                <c:pt idx="34">
                  <c:v>75.365344467640909</c:v>
                </c:pt>
                <c:pt idx="35">
                  <c:v>70.116148975190015</c:v>
                </c:pt>
                <c:pt idx="36">
                  <c:v>63.617804126921882</c:v>
                </c:pt>
                <c:pt idx="37">
                  <c:v>65.975386105952538</c:v>
                </c:pt>
                <c:pt idx="38">
                  <c:v>66.061892294028752</c:v>
                </c:pt>
                <c:pt idx="39">
                  <c:v>53.285505023126063</c:v>
                </c:pt>
                <c:pt idx="40">
                  <c:v>53.615381953655749</c:v>
                </c:pt>
                <c:pt idx="41">
                  <c:v>48.738739777852111</c:v>
                </c:pt>
                <c:pt idx="42">
                  <c:v>46.959019135168802</c:v>
                </c:pt>
                <c:pt idx="43">
                  <c:v>52.573847449220793</c:v>
                </c:pt>
                <c:pt idx="44">
                  <c:v>49.594574331883912</c:v>
                </c:pt>
                <c:pt idx="45">
                  <c:v>47.097429036090375</c:v>
                </c:pt>
                <c:pt idx="46">
                  <c:v>50.528841163104524</c:v>
                </c:pt>
                <c:pt idx="47">
                  <c:v>50.578438044268111</c:v>
                </c:pt>
                <c:pt idx="48">
                  <c:v>54.814934428309364</c:v>
                </c:pt>
                <c:pt idx="49">
                  <c:v>56.530063783895997</c:v>
                </c:pt>
                <c:pt idx="50">
                  <c:v>55.851855269380138</c:v>
                </c:pt>
                <c:pt idx="51">
                  <c:v>56.557745764080295</c:v>
                </c:pt>
                <c:pt idx="52">
                  <c:v>59.099874277673294</c:v>
                </c:pt>
                <c:pt idx="53">
                  <c:v>56.33398309092378</c:v>
                </c:pt>
                <c:pt idx="54">
                  <c:v>55.497756606189263</c:v>
                </c:pt>
                <c:pt idx="55">
                  <c:v>55.513904427963304</c:v>
                </c:pt>
                <c:pt idx="56">
                  <c:v>56.03409497226027</c:v>
                </c:pt>
                <c:pt idx="57">
                  <c:v>56.197880021684135</c:v>
                </c:pt>
                <c:pt idx="58">
                  <c:v>52.715717597665474</c:v>
                </c:pt>
                <c:pt idx="59">
                  <c:v>52.276266162239445</c:v>
                </c:pt>
                <c:pt idx="60">
                  <c:v>52.7145641818244</c:v>
                </c:pt>
                <c:pt idx="61">
                  <c:v>54.458528933436355</c:v>
                </c:pt>
                <c:pt idx="62">
                  <c:v>56.939526407455674</c:v>
                </c:pt>
                <c:pt idx="63">
                  <c:v>60.775787494665444</c:v>
                </c:pt>
                <c:pt idx="64">
                  <c:v>61.14718739547169</c:v>
                </c:pt>
                <c:pt idx="65">
                  <c:v>59.98223739604839</c:v>
                </c:pt>
                <c:pt idx="66">
                  <c:v>66.101108432622965</c:v>
                </c:pt>
                <c:pt idx="67">
                  <c:v>62.585496949215106</c:v>
                </c:pt>
                <c:pt idx="68">
                  <c:v>66.815072838210185</c:v>
                </c:pt>
                <c:pt idx="69">
                  <c:v>68.279910956297073</c:v>
                </c:pt>
                <c:pt idx="70">
                  <c:v>63.561286750712085</c:v>
                </c:pt>
                <c:pt idx="71">
                  <c:v>68.625935708600764</c:v>
                </c:pt>
                <c:pt idx="72">
                  <c:v>69.503685163612033</c:v>
                </c:pt>
                <c:pt idx="73">
                  <c:v>73.459901498287167</c:v>
                </c:pt>
                <c:pt idx="74">
                  <c:v>72.416060162170297</c:v>
                </c:pt>
                <c:pt idx="75">
                  <c:v>69.880852143623088</c:v>
                </c:pt>
                <c:pt idx="76">
                  <c:v>71.078097786594654</c:v>
                </c:pt>
                <c:pt idx="77">
                  <c:v>77.065479417294156</c:v>
                </c:pt>
                <c:pt idx="78">
                  <c:v>74.903978131235618</c:v>
                </c:pt>
                <c:pt idx="79">
                  <c:v>73.525646201224859</c:v>
                </c:pt>
                <c:pt idx="80">
                  <c:v>77.408043922075223</c:v>
                </c:pt>
                <c:pt idx="81">
                  <c:v>80.315805257269389</c:v>
                </c:pt>
                <c:pt idx="82">
                  <c:v>80.191236346439737</c:v>
                </c:pt>
                <c:pt idx="83">
                  <c:v>80.119724564297329</c:v>
                </c:pt>
                <c:pt idx="84">
                  <c:v>77.051638427202164</c:v>
                </c:pt>
                <c:pt idx="85">
                  <c:v>79.190071396440317</c:v>
                </c:pt>
                <c:pt idx="86">
                  <c:v>76.713687585785323</c:v>
                </c:pt>
                <c:pt idx="87">
                  <c:v>79.035513673744802</c:v>
                </c:pt>
                <c:pt idx="88">
                  <c:v>80.200463673168258</c:v>
                </c:pt>
                <c:pt idx="89">
                  <c:v>80.211997831578202</c:v>
                </c:pt>
                <c:pt idx="90">
                  <c:v>78.890183277777197</c:v>
                </c:pt>
                <c:pt idx="91">
                  <c:v>81.083980207384158</c:v>
                </c:pt>
                <c:pt idx="92">
                  <c:v>79.762165653583082</c:v>
                </c:pt>
                <c:pt idx="93">
                  <c:v>77.261560110266572</c:v>
                </c:pt>
                <c:pt idx="94">
                  <c:v>78.916711842120449</c:v>
                </c:pt>
                <c:pt idx="95">
                  <c:v>78.917865257961466</c:v>
                </c:pt>
                <c:pt idx="96">
                  <c:v>81.897138375298439</c:v>
                </c:pt>
                <c:pt idx="97">
                  <c:v>78.515323129447864</c:v>
                </c:pt>
                <c:pt idx="98">
                  <c:v>84.133611691022963</c:v>
                </c:pt>
                <c:pt idx="99">
                  <c:v>85.931786987162496</c:v>
                </c:pt>
                <c:pt idx="100">
                  <c:v>85.899491343614088</c:v>
                </c:pt>
                <c:pt idx="101">
                  <c:v>83.547676443788276</c:v>
                </c:pt>
                <c:pt idx="102">
                  <c:v>84.029804265331776</c:v>
                </c:pt>
                <c:pt idx="103">
                  <c:v>84.697632037278382</c:v>
                </c:pt>
                <c:pt idx="104">
                  <c:v>85.336624413199687</c:v>
                </c:pt>
                <c:pt idx="105">
                  <c:v>83.465783919076344</c:v>
                </c:pt>
                <c:pt idx="106">
                  <c:v>84.133611691022963</c:v>
                </c:pt>
                <c:pt idx="107">
                  <c:v>80.258134465218916</c:v>
                </c:pt>
                <c:pt idx="108">
                  <c:v>79.263890010265399</c:v>
                </c:pt>
                <c:pt idx="109">
                  <c:v>78.908637931233343</c:v>
                </c:pt>
                <c:pt idx="110">
                  <c:v>77.041257684633308</c:v>
                </c:pt>
                <c:pt idx="111">
                  <c:v>78.387293971095559</c:v>
                </c:pt>
                <c:pt idx="112">
                  <c:v>81.145111246957853</c:v>
                </c:pt>
                <c:pt idx="113">
                  <c:v>81.696444018962154</c:v>
                </c:pt>
                <c:pt idx="114">
                  <c:v>81.837160751565762</c:v>
                </c:pt>
                <c:pt idx="115">
                  <c:v>81.585716098224637</c:v>
                </c:pt>
                <c:pt idx="116">
                  <c:v>80.898280256980854</c:v>
                </c:pt>
                <c:pt idx="117">
                  <c:v>81.240844761761963</c:v>
                </c:pt>
                <c:pt idx="118">
                  <c:v>82.237396048397486</c:v>
                </c:pt>
                <c:pt idx="119">
                  <c:v>80.729881544193049</c:v>
                </c:pt>
                <c:pt idx="120">
                  <c:v>76.173888972190781</c:v>
                </c:pt>
                <c:pt idx="121">
                  <c:v>77.349219714183562</c:v>
                </c:pt>
                <c:pt idx="122">
                  <c:v>72.732096102607727</c:v>
                </c:pt>
                <c:pt idx="123">
                  <c:v>75.089678081638752</c:v>
                </c:pt>
                <c:pt idx="124">
                  <c:v>78.429970357212881</c:v>
                </c:pt>
                <c:pt idx="125">
                  <c:v>78.399981545346563</c:v>
                </c:pt>
                <c:pt idx="126">
                  <c:v>80.308884762223258</c:v>
                </c:pt>
                <c:pt idx="127">
                  <c:v>80.038985455426158</c:v>
                </c:pt>
                <c:pt idx="128">
                  <c:v>77.91093322875696</c:v>
                </c:pt>
                <c:pt idx="129">
                  <c:v>79.872893574320258</c:v>
                </c:pt>
                <c:pt idx="130">
                  <c:v>82.513062434399473</c:v>
                </c:pt>
                <c:pt idx="131">
                  <c:v>83.313533028062622</c:v>
                </c:pt>
                <c:pt idx="132">
                  <c:v>85.769155353579578</c:v>
                </c:pt>
                <c:pt idx="133">
                  <c:v>85.131316393499105</c:v>
                </c:pt>
                <c:pt idx="134">
                  <c:v>85.64920010611425</c:v>
                </c:pt>
                <c:pt idx="135">
                  <c:v>87.998708174257914</c:v>
                </c:pt>
                <c:pt idx="136">
                  <c:v>87.006770550986488</c:v>
                </c:pt>
                <c:pt idx="137">
                  <c:v>88.32166460974193</c:v>
                </c:pt>
                <c:pt idx="138">
                  <c:v>92.606604459105696</c:v>
                </c:pt>
                <c:pt idx="139">
                  <c:v>89.036782431169726</c:v>
                </c:pt>
                <c:pt idx="140">
                  <c:v>93.175238468724913</c:v>
                </c:pt>
                <c:pt idx="141">
                  <c:v>93.028754656916448</c:v>
                </c:pt>
                <c:pt idx="142">
                  <c:v>95.528206784391983</c:v>
                </c:pt>
                <c:pt idx="143">
                  <c:v>95.727747724887251</c:v>
                </c:pt>
                <c:pt idx="144">
                  <c:v>97.513235446775624</c:v>
                </c:pt>
                <c:pt idx="145">
                  <c:v>94.501666685890541</c:v>
                </c:pt>
                <c:pt idx="146">
                  <c:v>94.908822477767913</c:v>
                </c:pt>
                <c:pt idx="147">
                  <c:v>96.405956239402983</c:v>
                </c:pt>
                <c:pt idx="148">
                  <c:v>93.455518518091097</c:v>
                </c:pt>
                <c:pt idx="149">
                  <c:v>95.936515992110785</c:v>
                </c:pt>
                <c:pt idx="150">
                  <c:v>94.372484111696451</c:v>
                </c:pt>
                <c:pt idx="151">
                  <c:v>92.667735498679278</c:v>
                </c:pt>
                <c:pt idx="152">
                  <c:v>92.462427478978995</c:v>
                </c:pt>
                <c:pt idx="153">
                  <c:v>94.488979111638926</c:v>
                </c:pt>
                <c:pt idx="154">
                  <c:v>92.322864162216348</c:v>
                </c:pt>
                <c:pt idx="155">
                  <c:v>91.786525796145327</c:v>
                </c:pt>
                <c:pt idx="156">
                  <c:v>89.901844311929779</c:v>
                </c:pt>
                <c:pt idx="157">
                  <c:v>90.452023668093247</c:v>
                </c:pt>
                <c:pt idx="158">
                  <c:v>90.646950945224276</c:v>
                </c:pt>
                <c:pt idx="159">
                  <c:v>87.017151293555855</c:v>
                </c:pt>
                <c:pt idx="160">
                  <c:v>87.650376590272089</c:v>
                </c:pt>
                <c:pt idx="161">
                  <c:v>85.711484561528977</c:v>
                </c:pt>
                <c:pt idx="162">
                  <c:v>85.7726156011028</c:v>
                </c:pt>
                <c:pt idx="163">
                  <c:v>85.998685105941234</c:v>
                </c:pt>
                <c:pt idx="164">
                  <c:v>82.713756790735772</c:v>
                </c:pt>
                <c:pt idx="165">
                  <c:v>85.887957185203973</c:v>
                </c:pt>
                <c:pt idx="166">
                  <c:v>87.778405748624309</c:v>
                </c:pt>
                <c:pt idx="167">
                  <c:v>87.921429312910192</c:v>
                </c:pt>
                <c:pt idx="168">
                  <c:v>88.506211144303862</c:v>
                </c:pt>
                <c:pt idx="169">
                  <c:v>91.266335251848346</c:v>
                </c:pt>
                <c:pt idx="170">
                  <c:v>92.240971637504458</c:v>
                </c:pt>
                <c:pt idx="171">
                  <c:v>92.077186588080579</c:v>
                </c:pt>
                <c:pt idx="172">
                  <c:v>92.006828221778804</c:v>
                </c:pt>
                <c:pt idx="173">
                  <c:v>91.694252528864212</c:v>
                </c:pt>
                <c:pt idx="174">
                  <c:v>91.839582924831888</c:v>
                </c:pt>
                <c:pt idx="175">
                  <c:v>90.727690054095206</c:v>
                </c:pt>
                <c:pt idx="176">
                  <c:v>88.610018569995063</c:v>
                </c:pt>
                <c:pt idx="177">
                  <c:v>87.03906619453511</c:v>
                </c:pt>
                <c:pt idx="178">
                  <c:v>88.871843965905171</c:v>
                </c:pt>
                <c:pt idx="179">
                  <c:v>89.041396094533951</c:v>
                </c:pt>
                <c:pt idx="180">
                  <c:v>88.999873124257491</c:v>
                </c:pt>
                <c:pt idx="181">
                  <c:v>88.699985005594058</c:v>
                </c:pt>
                <c:pt idx="182">
                  <c:v>90.708081984797971</c:v>
                </c:pt>
                <c:pt idx="183">
                  <c:v>90.006805153461656</c:v>
                </c:pt>
                <c:pt idx="184">
                  <c:v>85.124395898453017</c:v>
                </c:pt>
                <c:pt idx="185">
                  <c:v>84.569602878925949</c:v>
                </c:pt>
                <c:pt idx="186">
                  <c:v>83.954832235665918</c:v>
                </c:pt>
                <c:pt idx="187">
                  <c:v>82.047082434630155</c:v>
                </c:pt>
                <c:pt idx="188">
                  <c:v>85.582301987335498</c:v>
                </c:pt>
                <c:pt idx="189">
                  <c:v>82.436936988892626</c:v>
                </c:pt>
                <c:pt idx="190">
                  <c:v>76.719454664990607</c:v>
                </c:pt>
                <c:pt idx="191">
                  <c:v>80.090889168271843</c:v>
                </c:pt>
                <c:pt idx="192">
                  <c:v>76.181962883078242</c:v>
                </c:pt>
                <c:pt idx="193">
                  <c:v>77.774830159517379</c:v>
                </c:pt>
                <c:pt idx="194">
                  <c:v>78.973229218330275</c:v>
                </c:pt>
                <c:pt idx="195">
                  <c:v>81.9847979792156</c:v>
                </c:pt>
                <c:pt idx="196">
                  <c:v>82.348123969134775</c:v>
                </c:pt>
                <c:pt idx="197">
                  <c:v>81.098974613317367</c:v>
                </c:pt>
                <c:pt idx="198">
                  <c:v>81.026309415333515</c:v>
                </c:pt>
                <c:pt idx="199">
                  <c:v>78.05049654551955</c:v>
                </c:pt>
                <c:pt idx="200">
                  <c:v>80.935189563893474</c:v>
                </c:pt>
                <c:pt idx="201">
                  <c:v>79.958246346555171</c:v>
                </c:pt>
                <c:pt idx="202">
                  <c:v>79.510721000242327</c:v>
                </c:pt>
                <c:pt idx="203">
                  <c:v>80.367708970114919</c:v>
                </c:pt>
                <c:pt idx="204">
                  <c:v>80.675670999665371</c:v>
                </c:pt>
                <c:pt idx="205">
                  <c:v>80.333106494884589</c:v>
                </c:pt>
                <c:pt idx="206">
                  <c:v>82.335436394883217</c:v>
                </c:pt>
                <c:pt idx="207">
                  <c:v>83.162435552889491</c:v>
                </c:pt>
                <c:pt idx="208">
                  <c:v>83.380431146841119</c:v>
                </c:pt>
                <c:pt idx="209">
                  <c:v>82.83486545404233</c:v>
                </c:pt>
                <c:pt idx="210">
                  <c:v>83.04709396878873</c:v>
                </c:pt>
                <c:pt idx="211">
                  <c:v>84.233958869191099</c:v>
                </c:pt>
                <c:pt idx="212">
                  <c:v>83.589199414064751</c:v>
                </c:pt>
                <c:pt idx="213">
                  <c:v>85.633052284340067</c:v>
                </c:pt>
                <c:pt idx="214">
                  <c:v>84.222424710780842</c:v>
                </c:pt>
                <c:pt idx="215">
                  <c:v>84.314697978062171</c:v>
                </c:pt>
                <c:pt idx="216">
                  <c:v>84.943309611414207</c:v>
                </c:pt>
                <c:pt idx="217">
                  <c:v>86.205146541482549</c:v>
                </c:pt>
                <c:pt idx="218">
                  <c:v>87.214385402369103</c:v>
                </c:pt>
                <c:pt idx="219">
                  <c:v>88.44392668888932</c:v>
                </c:pt>
                <c:pt idx="220">
                  <c:v>89.754207084280097</c:v>
                </c:pt>
                <c:pt idx="221">
                  <c:v>92.190221340499889</c:v>
                </c:pt>
                <c:pt idx="222">
                  <c:v>92.920333567861178</c:v>
                </c:pt>
                <c:pt idx="223">
                  <c:v>92.42090450870252</c:v>
                </c:pt>
                <c:pt idx="224">
                  <c:v>90.652718024428978</c:v>
                </c:pt>
                <c:pt idx="225">
                  <c:v>87.668831243728064</c:v>
                </c:pt>
                <c:pt idx="226">
                  <c:v>88.641160797702426</c:v>
                </c:pt>
                <c:pt idx="227">
                  <c:v>86.135941591021549</c:v>
                </c:pt>
                <c:pt idx="228">
                  <c:v>86.807229610491476</c:v>
                </c:pt>
                <c:pt idx="229">
                  <c:v>87.468136887392006</c:v>
                </c:pt>
                <c:pt idx="230">
                  <c:v>90.601967727424508</c:v>
                </c:pt>
                <c:pt idx="231">
                  <c:v>91.664263716997894</c:v>
                </c:pt>
                <c:pt idx="232">
                  <c:v>93.825765003056304</c:v>
                </c:pt>
                <c:pt idx="233">
                  <c:v>96.941141189633242</c:v>
                </c:pt>
                <c:pt idx="234">
                  <c:v>98.316012872120538</c:v>
                </c:pt>
                <c:pt idx="235">
                  <c:v>97.557065248734133</c:v>
                </c:pt>
                <c:pt idx="236">
                  <c:v>98.340234604782097</c:v>
                </c:pt>
                <c:pt idx="237">
                  <c:v>100.16724529694692</c:v>
                </c:pt>
                <c:pt idx="238">
                  <c:v>99.568622475461083</c:v>
                </c:pt>
                <c:pt idx="239">
                  <c:v>102.20763791969918</c:v>
                </c:pt>
                <c:pt idx="240">
                  <c:v>103.64248722591955</c:v>
                </c:pt>
                <c:pt idx="241">
                  <c:v>101.79702188029866</c:v>
                </c:pt>
                <c:pt idx="242">
                  <c:v>102.34604782062064</c:v>
                </c:pt>
                <c:pt idx="243">
                  <c:v>104.27109885927165</c:v>
                </c:pt>
                <c:pt idx="244">
                  <c:v>104.87548875996239</c:v>
                </c:pt>
                <c:pt idx="245">
                  <c:v>105.41298054187476</c:v>
                </c:pt>
              </c:numCache>
            </c:numRef>
          </c:val>
        </c:ser>
        <c:ser>
          <c:idx val="7"/>
          <c:order val="7"/>
          <c:tx>
            <c:strRef>
              <c:f>Sheet1!$U$1</c:f>
              <c:strCache>
                <c:ptCount val="1"/>
                <c:pt idx="0">
                  <c:v>finance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Finance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Sheet1!$U$2:$U$247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101.64074318296407</c:v>
                </c:pt>
                <c:pt idx="2">
                  <c:v>94.430006594003331</c:v>
                </c:pt>
                <c:pt idx="3">
                  <c:v>95.997052092626348</c:v>
                </c:pt>
                <c:pt idx="4">
                  <c:v>94.538613707769287</c:v>
                </c:pt>
                <c:pt idx="5">
                  <c:v>94.876071525542059</c:v>
                </c:pt>
                <c:pt idx="6">
                  <c:v>95.271711725689329</c:v>
                </c:pt>
                <c:pt idx="7">
                  <c:v>96.675846553663149</c:v>
                </c:pt>
                <c:pt idx="8">
                  <c:v>96.377176990807172</c:v>
                </c:pt>
                <c:pt idx="9">
                  <c:v>94.061518172297411</c:v>
                </c:pt>
                <c:pt idx="10">
                  <c:v>86.827508630386689</c:v>
                </c:pt>
                <c:pt idx="11">
                  <c:v>83.930025988131007</c:v>
                </c:pt>
                <c:pt idx="12">
                  <c:v>90.741243551452627</c:v>
                </c:pt>
                <c:pt idx="13">
                  <c:v>86.063380008533358</c:v>
                </c:pt>
                <c:pt idx="14">
                  <c:v>84.003723672471978</c:v>
                </c:pt>
                <c:pt idx="15">
                  <c:v>86.07113765951668</c:v>
                </c:pt>
                <c:pt idx="16">
                  <c:v>81.583336565687858</c:v>
                </c:pt>
                <c:pt idx="17">
                  <c:v>87.936852720996086</c:v>
                </c:pt>
                <c:pt idx="18">
                  <c:v>85.68713393584423</c:v>
                </c:pt>
                <c:pt idx="19">
                  <c:v>88.98413560373919</c:v>
                </c:pt>
                <c:pt idx="20">
                  <c:v>85.50095031224545</c:v>
                </c:pt>
                <c:pt idx="21">
                  <c:v>84.484698033435478</c:v>
                </c:pt>
                <c:pt idx="22">
                  <c:v>83.580931693883088</c:v>
                </c:pt>
                <c:pt idx="23">
                  <c:v>82.708195958263829</c:v>
                </c:pt>
                <c:pt idx="24">
                  <c:v>78.181606609518667</c:v>
                </c:pt>
                <c:pt idx="25">
                  <c:v>78.232031340909813</c:v>
                </c:pt>
                <c:pt idx="26">
                  <c:v>80.830844420309532</c:v>
                </c:pt>
                <c:pt idx="27">
                  <c:v>84.488576858927118</c:v>
                </c:pt>
                <c:pt idx="28">
                  <c:v>82.452193475815704</c:v>
                </c:pt>
                <c:pt idx="29">
                  <c:v>87.777820875838799</c:v>
                </c:pt>
                <c:pt idx="30">
                  <c:v>86.850781583336413</c:v>
                </c:pt>
                <c:pt idx="31">
                  <c:v>87.184360575617703</c:v>
                </c:pt>
                <c:pt idx="32">
                  <c:v>87.82436678173849</c:v>
                </c:pt>
                <c:pt idx="33">
                  <c:v>85.213917225864023</c:v>
                </c:pt>
                <c:pt idx="34">
                  <c:v>87.246421783483953</c:v>
                </c:pt>
                <c:pt idx="35">
                  <c:v>86.323261316473136</c:v>
                </c:pt>
                <c:pt idx="36">
                  <c:v>77.73942050347155</c:v>
                </c:pt>
                <c:pt idx="37">
                  <c:v>81.967340289360607</c:v>
                </c:pt>
                <c:pt idx="38">
                  <c:v>79.14355533144564</c:v>
                </c:pt>
                <c:pt idx="39">
                  <c:v>68.895698382529517</c:v>
                </c:pt>
                <c:pt idx="40">
                  <c:v>62.452969240913852</c:v>
                </c:pt>
                <c:pt idx="41">
                  <c:v>55.847329428648898</c:v>
                </c:pt>
                <c:pt idx="42">
                  <c:v>58.876692137620722</c:v>
                </c:pt>
                <c:pt idx="43">
                  <c:v>62.883518870486022</c:v>
                </c:pt>
                <c:pt idx="44">
                  <c:v>60.723013071641908</c:v>
                </c:pt>
                <c:pt idx="45">
                  <c:v>51.976261587991054</c:v>
                </c:pt>
                <c:pt idx="46">
                  <c:v>58.531476668864585</c:v>
                </c:pt>
                <c:pt idx="47">
                  <c:v>58.298747139366199</c:v>
                </c:pt>
                <c:pt idx="48">
                  <c:v>60.443737636243746</c:v>
                </c:pt>
                <c:pt idx="49">
                  <c:v>67.821263721345488</c:v>
                </c:pt>
                <c:pt idx="50">
                  <c:v>67.208409293665881</c:v>
                </c:pt>
                <c:pt idx="51">
                  <c:v>68.395329894108073</c:v>
                </c:pt>
                <c:pt idx="52">
                  <c:v>67.836779023311678</c:v>
                </c:pt>
                <c:pt idx="53">
                  <c:v>66.483068926728919</c:v>
                </c:pt>
                <c:pt idx="54">
                  <c:v>61.572475854311314</c:v>
                </c:pt>
                <c:pt idx="55">
                  <c:v>62.542182227221602</c:v>
                </c:pt>
                <c:pt idx="56">
                  <c:v>62.321089174197994</c:v>
                </c:pt>
                <c:pt idx="57">
                  <c:v>60.354524649935975</c:v>
                </c:pt>
                <c:pt idx="58">
                  <c:v>58.911601567045295</c:v>
                </c:pt>
                <c:pt idx="59">
                  <c:v>56.611458050502236</c:v>
                </c:pt>
                <c:pt idx="60">
                  <c:v>58.112563515767341</c:v>
                </c:pt>
                <c:pt idx="61">
                  <c:v>60.668709514759016</c:v>
                </c:pt>
                <c:pt idx="62">
                  <c:v>62.798184709669911</c:v>
                </c:pt>
                <c:pt idx="63">
                  <c:v>68.527209960823896</c:v>
                </c:pt>
                <c:pt idx="64">
                  <c:v>73.406772429308404</c:v>
                </c:pt>
                <c:pt idx="65">
                  <c:v>69.822737675031775</c:v>
                </c:pt>
                <c:pt idx="66">
                  <c:v>78.759551607773176</c:v>
                </c:pt>
                <c:pt idx="67">
                  <c:v>76.412862185330297</c:v>
                </c:pt>
                <c:pt idx="68">
                  <c:v>85.450525580854134</c:v>
                </c:pt>
                <c:pt idx="69">
                  <c:v>86.106047088941452</c:v>
                </c:pt>
                <c:pt idx="70">
                  <c:v>82.432799348357321</c:v>
                </c:pt>
                <c:pt idx="71">
                  <c:v>87.289088863891749</c:v>
                </c:pt>
                <c:pt idx="72">
                  <c:v>88.301462317210351</c:v>
                </c:pt>
                <c:pt idx="73">
                  <c:v>98.386408595477278</c:v>
                </c:pt>
                <c:pt idx="74">
                  <c:v>95.376440013963517</c:v>
                </c:pt>
                <c:pt idx="75">
                  <c:v>91.877739420503389</c:v>
                </c:pt>
                <c:pt idx="76">
                  <c:v>95.232923470773244</c:v>
                </c:pt>
                <c:pt idx="77">
                  <c:v>96.198751018191444</c:v>
                </c:pt>
                <c:pt idx="78">
                  <c:v>96.156083937783407</c:v>
                </c:pt>
                <c:pt idx="79">
                  <c:v>98.929444164307199</c:v>
                </c:pt>
                <c:pt idx="80">
                  <c:v>100.66327915907063</c:v>
                </c:pt>
                <c:pt idx="81">
                  <c:v>105.81048058647841</c:v>
                </c:pt>
                <c:pt idx="82">
                  <c:v>105.89581474729451</c:v>
                </c:pt>
                <c:pt idx="83">
                  <c:v>107.74989333229898</c:v>
                </c:pt>
                <c:pt idx="84">
                  <c:v>108.24638299522904</c:v>
                </c:pt>
                <c:pt idx="85">
                  <c:v>110.60858771963827</c:v>
                </c:pt>
                <c:pt idx="86">
                  <c:v>107.67619564795781</c:v>
                </c:pt>
                <c:pt idx="87">
                  <c:v>113.71552693844306</c:v>
                </c:pt>
                <c:pt idx="88">
                  <c:v>115.17008649780833</c:v>
                </c:pt>
                <c:pt idx="89">
                  <c:v>120.06516426825959</c:v>
                </c:pt>
                <c:pt idx="90">
                  <c:v>118.59896823241907</c:v>
                </c:pt>
                <c:pt idx="91">
                  <c:v>118.64551413831892</c:v>
                </c:pt>
                <c:pt idx="92">
                  <c:v>116.62464605717388</c:v>
                </c:pt>
                <c:pt idx="93">
                  <c:v>111.83429657499723</c:v>
                </c:pt>
                <c:pt idx="94">
                  <c:v>113.96377176990806</c:v>
                </c:pt>
                <c:pt idx="95">
                  <c:v>114.9567510957682</c:v>
                </c:pt>
                <c:pt idx="96">
                  <c:v>115.66657616073837</c:v>
                </c:pt>
                <c:pt idx="97">
                  <c:v>112.97079244404796</c:v>
                </c:pt>
                <c:pt idx="98">
                  <c:v>117.04355921027127</c:v>
                </c:pt>
                <c:pt idx="99">
                  <c:v>116.4888871649663</c:v>
                </c:pt>
                <c:pt idx="100">
                  <c:v>114.96838757224305</c:v>
                </c:pt>
                <c:pt idx="101">
                  <c:v>114.23916837981459</c:v>
                </c:pt>
                <c:pt idx="102">
                  <c:v>116.91555796904723</c:v>
                </c:pt>
                <c:pt idx="103">
                  <c:v>118.78515185601798</c:v>
                </c:pt>
                <c:pt idx="104">
                  <c:v>120.56941158217292</c:v>
                </c:pt>
                <c:pt idx="105">
                  <c:v>120.65086691749723</c:v>
                </c:pt>
                <c:pt idx="106">
                  <c:v>120.88747527248726</c:v>
                </c:pt>
                <c:pt idx="107">
                  <c:v>114.61929327799542</c:v>
                </c:pt>
                <c:pt idx="108">
                  <c:v>116.24839998448468</c:v>
                </c:pt>
                <c:pt idx="109">
                  <c:v>118.83945541290095</c:v>
                </c:pt>
                <c:pt idx="110">
                  <c:v>117.42756293394362</c:v>
                </c:pt>
                <c:pt idx="111">
                  <c:v>118.8860013188005</c:v>
                </c:pt>
                <c:pt idx="112">
                  <c:v>122.04336526899662</c:v>
                </c:pt>
                <c:pt idx="113">
                  <c:v>128.90112873821806</c:v>
                </c:pt>
                <c:pt idx="114">
                  <c:v>136.99235871378147</c:v>
                </c:pt>
                <c:pt idx="115">
                  <c:v>136.22435126643632</c:v>
                </c:pt>
                <c:pt idx="116">
                  <c:v>134.78142818354604</c:v>
                </c:pt>
                <c:pt idx="117">
                  <c:v>136.17004770955356</c:v>
                </c:pt>
                <c:pt idx="118">
                  <c:v>140.00232729529532</c:v>
                </c:pt>
                <c:pt idx="119">
                  <c:v>144.74225204608038</c:v>
                </c:pt>
                <c:pt idx="120">
                  <c:v>131.84515728637371</c:v>
                </c:pt>
                <c:pt idx="121">
                  <c:v>137.67115317481799</c:v>
                </c:pt>
                <c:pt idx="122">
                  <c:v>129.78550095031218</c:v>
                </c:pt>
                <c:pt idx="123">
                  <c:v>133.78844885768686</c:v>
                </c:pt>
                <c:pt idx="124">
                  <c:v>140.18463209340212</c:v>
                </c:pt>
                <c:pt idx="125">
                  <c:v>137.93491330825026</c:v>
                </c:pt>
                <c:pt idx="126">
                  <c:v>143.8035762771033</c:v>
                </c:pt>
                <c:pt idx="127">
                  <c:v>145.22322640704422</c:v>
                </c:pt>
                <c:pt idx="128">
                  <c:v>141.92234591365772</c:v>
                </c:pt>
                <c:pt idx="129">
                  <c:v>147.71343237267754</c:v>
                </c:pt>
                <c:pt idx="130">
                  <c:v>152.06935339979032</c:v>
                </c:pt>
                <c:pt idx="131">
                  <c:v>153.91567433381132</c:v>
                </c:pt>
                <c:pt idx="132">
                  <c:v>153.41530584539001</c:v>
                </c:pt>
                <c:pt idx="133">
                  <c:v>153.99325084364457</c:v>
                </c:pt>
                <c:pt idx="134">
                  <c:v>153.65579302587142</c:v>
                </c:pt>
                <c:pt idx="135">
                  <c:v>155.8201776502078</c:v>
                </c:pt>
                <c:pt idx="136">
                  <c:v>154.50525580854088</c:v>
                </c:pt>
                <c:pt idx="137">
                  <c:v>155.89387533454814</c:v>
                </c:pt>
                <c:pt idx="138">
                  <c:v>168.74054536286383</c:v>
                </c:pt>
                <c:pt idx="139">
                  <c:v>167.11919630735815</c:v>
                </c:pt>
                <c:pt idx="140">
                  <c:v>173.65501726077343</c:v>
                </c:pt>
                <c:pt idx="141">
                  <c:v>174.93115084752381</c:v>
                </c:pt>
                <c:pt idx="142">
                  <c:v>175.46254993987819</c:v>
                </c:pt>
                <c:pt idx="143">
                  <c:v>177.34765912881551</c:v>
                </c:pt>
                <c:pt idx="144">
                  <c:v>181.40491059307232</c:v>
                </c:pt>
                <c:pt idx="145">
                  <c:v>186.49392963810558</c:v>
                </c:pt>
                <c:pt idx="146">
                  <c:v>186.26120010860711</c:v>
                </c:pt>
                <c:pt idx="147">
                  <c:v>187.6730925875645</c:v>
                </c:pt>
                <c:pt idx="148">
                  <c:v>182.55304293859817</c:v>
                </c:pt>
                <c:pt idx="149">
                  <c:v>188.76692137620731</c:v>
                </c:pt>
                <c:pt idx="150">
                  <c:v>192.14537837942677</c:v>
                </c:pt>
                <c:pt idx="151">
                  <c:v>182.03328032271818</c:v>
                </c:pt>
                <c:pt idx="152">
                  <c:v>178.34839610565976</c:v>
                </c:pt>
                <c:pt idx="153">
                  <c:v>181.01314921841666</c:v>
                </c:pt>
                <c:pt idx="154">
                  <c:v>172.40603545246537</c:v>
                </c:pt>
                <c:pt idx="155">
                  <c:v>166.21155114231382</c:v>
                </c:pt>
                <c:pt idx="156">
                  <c:v>158.74093324541329</c:v>
                </c:pt>
                <c:pt idx="157">
                  <c:v>168.2362980489508</c:v>
                </c:pt>
                <c:pt idx="158">
                  <c:v>168.00744734494435</c:v>
                </c:pt>
                <c:pt idx="159">
                  <c:v>164.32644195337696</c:v>
                </c:pt>
                <c:pt idx="160">
                  <c:v>170.76529226950038</c:v>
                </c:pt>
                <c:pt idx="161">
                  <c:v>165.90900275396598</c:v>
                </c:pt>
                <c:pt idx="162">
                  <c:v>176.9985648345677</c:v>
                </c:pt>
                <c:pt idx="163">
                  <c:v>175.7185524223261</c:v>
                </c:pt>
                <c:pt idx="164">
                  <c:v>172.14227531903344</c:v>
                </c:pt>
                <c:pt idx="165">
                  <c:v>178.97288700981343</c:v>
                </c:pt>
                <c:pt idx="166">
                  <c:v>188.61176835654155</c:v>
                </c:pt>
                <c:pt idx="167">
                  <c:v>192.49059384818275</c:v>
                </c:pt>
                <c:pt idx="168">
                  <c:v>192.61083743842394</c:v>
                </c:pt>
                <c:pt idx="169">
                  <c:v>197.42445987355029</c:v>
                </c:pt>
                <c:pt idx="170">
                  <c:v>198.37089329351045</c:v>
                </c:pt>
                <c:pt idx="171">
                  <c:v>193.82878864279945</c:v>
                </c:pt>
                <c:pt idx="172">
                  <c:v>195.09328575307399</c:v>
                </c:pt>
                <c:pt idx="173">
                  <c:v>197.19173034405182</c:v>
                </c:pt>
                <c:pt idx="174">
                  <c:v>193.79387921337391</c:v>
                </c:pt>
                <c:pt idx="175">
                  <c:v>194.89934447849222</c:v>
                </c:pt>
                <c:pt idx="176">
                  <c:v>190.97397308095083</c:v>
                </c:pt>
                <c:pt idx="177">
                  <c:v>188.04545983476174</c:v>
                </c:pt>
                <c:pt idx="178">
                  <c:v>193.88697102517361</c:v>
                </c:pt>
                <c:pt idx="179">
                  <c:v>199.9224234901672</c:v>
                </c:pt>
                <c:pt idx="180">
                  <c:v>203.84779488770801</c:v>
                </c:pt>
                <c:pt idx="181">
                  <c:v>206.36903145727516</c:v>
                </c:pt>
                <c:pt idx="182">
                  <c:v>205.18211085683285</c:v>
                </c:pt>
                <c:pt idx="183">
                  <c:v>210.69392188045461</c:v>
                </c:pt>
                <c:pt idx="184">
                  <c:v>202.59105542841618</c:v>
                </c:pt>
                <c:pt idx="185">
                  <c:v>198.85962530545748</c:v>
                </c:pt>
                <c:pt idx="186">
                  <c:v>196.79996896939579</c:v>
                </c:pt>
                <c:pt idx="187">
                  <c:v>196.70299833210504</c:v>
                </c:pt>
                <c:pt idx="188">
                  <c:v>204.10379737015612</c:v>
                </c:pt>
                <c:pt idx="189">
                  <c:v>194.2864900508126</c:v>
                </c:pt>
                <c:pt idx="190">
                  <c:v>173.80629145494743</c:v>
                </c:pt>
                <c:pt idx="191">
                  <c:v>180.98599743997548</c:v>
                </c:pt>
                <c:pt idx="192">
                  <c:v>174.62084480819206</c:v>
                </c:pt>
                <c:pt idx="193">
                  <c:v>190.58996935727887</c:v>
                </c:pt>
                <c:pt idx="194">
                  <c:v>186.7499321205535</c:v>
                </c:pt>
                <c:pt idx="195">
                  <c:v>198.30883208564487</c:v>
                </c:pt>
                <c:pt idx="196">
                  <c:v>197.73864473837318</c:v>
                </c:pt>
                <c:pt idx="197">
                  <c:v>198.25840735425371</c:v>
                </c:pt>
                <c:pt idx="198">
                  <c:v>192.04452891664405</c:v>
                </c:pt>
                <c:pt idx="199">
                  <c:v>184.39548504712781</c:v>
                </c:pt>
                <c:pt idx="200">
                  <c:v>191.33082502618177</c:v>
                </c:pt>
                <c:pt idx="201">
                  <c:v>189.64741476280975</c:v>
                </c:pt>
                <c:pt idx="202">
                  <c:v>191.38900740855669</c:v>
                </c:pt>
                <c:pt idx="203">
                  <c:v>192.45568441875798</c:v>
                </c:pt>
                <c:pt idx="204">
                  <c:v>190.75288002792757</c:v>
                </c:pt>
                <c:pt idx="205">
                  <c:v>191.2183390869248</c:v>
                </c:pt>
                <c:pt idx="206">
                  <c:v>193.86757689771565</c:v>
                </c:pt>
                <c:pt idx="207">
                  <c:v>196.6331794732555</c:v>
                </c:pt>
                <c:pt idx="208">
                  <c:v>195.64407897288692</c:v>
                </c:pt>
                <c:pt idx="209">
                  <c:v>195.40359179240497</c:v>
                </c:pt>
                <c:pt idx="210">
                  <c:v>185.38070672200467</c:v>
                </c:pt>
                <c:pt idx="211">
                  <c:v>188.53807067220046</c:v>
                </c:pt>
                <c:pt idx="212">
                  <c:v>185.65998215740274</c:v>
                </c:pt>
                <c:pt idx="213">
                  <c:v>190.95070012800122</c:v>
                </c:pt>
                <c:pt idx="214">
                  <c:v>188.49540359179238</c:v>
                </c:pt>
                <c:pt idx="215">
                  <c:v>194.06151817229741</c:v>
                </c:pt>
                <c:pt idx="216">
                  <c:v>194.47655249990248</c:v>
                </c:pt>
                <c:pt idx="217">
                  <c:v>197.09475970676041</c:v>
                </c:pt>
                <c:pt idx="218">
                  <c:v>203.75858190140025</c:v>
                </c:pt>
                <c:pt idx="219">
                  <c:v>201.91226096737904</c:v>
                </c:pt>
                <c:pt idx="220">
                  <c:v>204.22404096039716</c:v>
                </c:pt>
                <c:pt idx="221">
                  <c:v>201.98595865172027</c:v>
                </c:pt>
                <c:pt idx="222">
                  <c:v>203.56851945231014</c:v>
                </c:pt>
                <c:pt idx="223">
                  <c:v>200.1396377176994</c:v>
                </c:pt>
                <c:pt idx="224">
                  <c:v>192.85520344439703</c:v>
                </c:pt>
                <c:pt idx="225">
                  <c:v>187.74291144641401</c:v>
                </c:pt>
                <c:pt idx="226">
                  <c:v>183.98045071952211</c:v>
                </c:pt>
                <c:pt idx="227">
                  <c:v>186.48229316163093</c:v>
                </c:pt>
                <c:pt idx="228">
                  <c:v>186.85853923431986</c:v>
                </c:pt>
                <c:pt idx="229">
                  <c:v>189.86850781583394</c:v>
                </c:pt>
                <c:pt idx="230">
                  <c:v>193.22369186610237</c:v>
                </c:pt>
                <c:pt idx="231">
                  <c:v>195.68286722780343</c:v>
                </c:pt>
                <c:pt idx="232">
                  <c:v>194.87219270005042</c:v>
                </c:pt>
                <c:pt idx="233">
                  <c:v>200.41891315309726</c:v>
                </c:pt>
                <c:pt idx="234">
                  <c:v>201.45843838485737</c:v>
                </c:pt>
                <c:pt idx="235">
                  <c:v>204.80974360963501</c:v>
                </c:pt>
                <c:pt idx="236">
                  <c:v>207.06722004577045</c:v>
                </c:pt>
                <c:pt idx="237">
                  <c:v>207.17194833404443</c:v>
                </c:pt>
                <c:pt idx="238">
                  <c:v>201.62910670648941</c:v>
                </c:pt>
                <c:pt idx="239">
                  <c:v>207.08661417322833</c:v>
                </c:pt>
                <c:pt idx="240">
                  <c:v>208.29292890112873</c:v>
                </c:pt>
                <c:pt idx="241">
                  <c:v>207.38528373608469</c:v>
                </c:pt>
                <c:pt idx="242">
                  <c:v>210.80640781971258</c:v>
                </c:pt>
                <c:pt idx="243">
                  <c:v>209.15402816027307</c:v>
                </c:pt>
                <c:pt idx="244">
                  <c:v>210.29440285481553</c:v>
                </c:pt>
                <c:pt idx="245">
                  <c:v>211.78775066909714</c:v>
                </c:pt>
              </c:numCache>
            </c:numRef>
          </c:val>
        </c:ser>
        <c:ser>
          <c:idx val="8"/>
          <c:order val="8"/>
          <c:tx>
            <c:strRef>
              <c:f>Sheet1!$V$1</c:f>
              <c:strCache>
                <c:ptCount val="1"/>
                <c:pt idx="0">
                  <c:v>trade</c:v>
                </c:pt>
              </c:strCache>
            </c:strRef>
          </c:tx>
          <c:marker>
            <c:symbol val="none"/>
          </c:marker>
          <c:dLbls>
            <c:dLbl>
              <c:idx val="245"/>
              <c:tx>
                <c:rich>
                  <a:bodyPr/>
                  <a:lstStyle/>
                  <a:p>
                    <a:r>
                      <a:rPr lang="en-US"/>
                      <a:t>Trade &amp; Service </a:t>
                    </a:r>
                  </a:p>
                </c:rich>
              </c:tx>
              <c:showVal val="1"/>
            </c:dLbl>
            <c:delete val="1"/>
          </c:dLbls>
          <c:cat>
            <c:numRef>
              <c:f>Sheet1!$B$2:$B$247</c:f>
              <c:numCache>
                <c:formatCode>m/d/yyyy</c:formatCode>
                <c:ptCount val="246"/>
                <c:pt idx="0">
                  <c:v>39451</c:v>
                </c:pt>
                <c:pt idx="1">
                  <c:v>39454</c:v>
                </c:pt>
                <c:pt idx="2">
                  <c:v>39461</c:v>
                </c:pt>
                <c:pt idx="3">
                  <c:v>39468</c:v>
                </c:pt>
                <c:pt idx="4">
                  <c:v>39475</c:v>
                </c:pt>
                <c:pt idx="5">
                  <c:v>39482</c:v>
                </c:pt>
                <c:pt idx="6">
                  <c:v>39489</c:v>
                </c:pt>
                <c:pt idx="7">
                  <c:v>39496</c:v>
                </c:pt>
                <c:pt idx="8">
                  <c:v>39503</c:v>
                </c:pt>
                <c:pt idx="9">
                  <c:v>39510</c:v>
                </c:pt>
                <c:pt idx="10">
                  <c:v>39517</c:v>
                </c:pt>
                <c:pt idx="11">
                  <c:v>39525</c:v>
                </c:pt>
                <c:pt idx="12">
                  <c:v>39532</c:v>
                </c:pt>
                <c:pt idx="13">
                  <c:v>39538</c:v>
                </c:pt>
                <c:pt idx="14">
                  <c:v>39545</c:v>
                </c:pt>
                <c:pt idx="15">
                  <c:v>39552</c:v>
                </c:pt>
                <c:pt idx="16">
                  <c:v>39559</c:v>
                </c:pt>
                <c:pt idx="17">
                  <c:v>39566</c:v>
                </c:pt>
                <c:pt idx="18">
                  <c:v>39573</c:v>
                </c:pt>
                <c:pt idx="19">
                  <c:v>39580</c:v>
                </c:pt>
                <c:pt idx="20">
                  <c:v>39587</c:v>
                </c:pt>
                <c:pt idx="21">
                  <c:v>39594</c:v>
                </c:pt>
                <c:pt idx="22">
                  <c:v>39601</c:v>
                </c:pt>
                <c:pt idx="23">
                  <c:v>39608</c:v>
                </c:pt>
                <c:pt idx="24">
                  <c:v>39615</c:v>
                </c:pt>
                <c:pt idx="25">
                  <c:v>39622</c:v>
                </c:pt>
                <c:pt idx="26">
                  <c:v>39629</c:v>
                </c:pt>
                <c:pt idx="27">
                  <c:v>39636</c:v>
                </c:pt>
                <c:pt idx="28">
                  <c:v>39643</c:v>
                </c:pt>
                <c:pt idx="29">
                  <c:v>39650</c:v>
                </c:pt>
                <c:pt idx="30">
                  <c:v>39657</c:v>
                </c:pt>
                <c:pt idx="31">
                  <c:v>39664</c:v>
                </c:pt>
                <c:pt idx="32">
                  <c:v>39671</c:v>
                </c:pt>
                <c:pt idx="33">
                  <c:v>39679</c:v>
                </c:pt>
                <c:pt idx="34">
                  <c:v>39685</c:v>
                </c:pt>
                <c:pt idx="35">
                  <c:v>39692</c:v>
                </c:pt>
                <c:pt idx="36">
                  <c:v>39699</c:v>
                </c:pt>
                <c:pt idx="37">
                  <c:v>39706</c:v>
                </c:pt>
                <c:pt idx="38">
                  <c:v>39713</c:v>
                </c:pt>
                <c:pt idx="39">
                  <c:v>39720</c:v>
                </c:pt>
                <c:pt idx="40">
                  <c:v>39735</c:v>
                </c:pt>
                <c:pt idx="41">
                  <c:v>39741</c:v>
                </c:pt>
                <c:pt idx="42">
                  <c:v>39748</c:v>
                </c:pt>
                <c:pt idx="43">
                  <c:v>39755</c:v>
                </c:pt>
                <c:pt idx="44">
                  <c:v>39762</c:v>
                </c:pt>
                <c:pt idx="45">
                  <c:v>39769</c:v>
                </c:pt>
                <c:pt idx="46">
                  <c:v>39776</c:v>
                </c:pt>
                <c:pt idx="47">
                  <c:v>39783</c:v>
                </c:pt>
                <c:pt idx="48">
                  <c:v>39791</c:v>
                </c:pt>
                <c:pt idx="49">
                  <c:v>39797</c:v>
                </c:pt>
                <c:pt idx="50">
                  <c:v>39804</c:v>
                </c:pt>
                <c:pt idx="51">
                  <c:v>39812</c:v>
                </c:pt>
                <c:pt idx="52">
                  <c:v>39818</c:v>
                </c:pt>
                <c:pt idx="53">
                  <c:v>39825</c:v>
                </c:pt>
                <c:pt idx="54">
                  <c:v>39832</c:v>
                </c:pt>
                <c:pt idx="55">
                  <c:v>39840</c:v>
                </c:pt>
                <c:pt idx="56">
                  <c:v>39846</c:v>
                </c:pt>
                <c:pt idx="57">
                  <c:v>39853</c:v>
                </c:pt>
                <c:pt idx="58">
                  <c:v>39860</c:v>
                </c:pt>
                <c:pt idx="59">
                  <c:v>39867</c:v>
                </c:pt>
                <c:pt idx="60">
                  <c:v>39874</c:v>
                </c:pt>
                <c:pt idx="61">
                  <c:v>39882</c:v>
                </c:pt>
                <c:pt idx="62">
                  <c:v>39888</c:v>
                </c:pt>
                <c:pt idx="63">
                  <c:v>39895</c:v>
                </c:pt>
                <c:pt idx="64">
                  <c:v>39902</c:v>
                </c:pt>
                <c:pt idx="65">
                  <c:v>39909</c:v>
                </c:pt>
                <c:pt idx="66">
                  <c:v>39916</c:v>
                </c:pt>
                <c:pt idx="67">
                  <c:v>39923</c:v>
                </c:pt>
                <c:pt idx="68">
                  <c:v>39930</c:v>
                </c:pt>
                <c:pt idx="69">
                  <c:v>39937</c:v>
                </c:pt>
                <c:pt idx="70">
                  <c:v>39944</c:v>
                </c:pt>
                <c:pt idx="71">
                  <c:v>39951</c:v>
                </c:pt>
                <c:pt idx="72">
                  <c:v>39958</c:v>
                </c:pt>
                <c:pt idx="73">
                  <c:v>39965</c:v>
                </c:pt>
                <c:pt idx="74">
                  <c:v>39972</c:v>
                </c:pt>
                <c:pt idx="75">
                  <c:v>39979</c:v>
                </c:pt>
                <c:pt idx="76">
                  <c:v>39986</c:v>
                </c:pt>
                <c:pt idx="77">
                  <c:v>39993</c:v>
                </c:pt>
                <c:pt idx="78">
                  <c:v>40000</c:v>
                </c:pt>
                <c:pt idx="79">
                  <c:v>40007</c:v>
                </c:pt>
                <c:pt idx="80">
                  <c:v>40015</c:v>
                </c:pt>
                <c:pt idx="81">
                  <c:v>40021</c:v>
                </c:pt>
                <c:pt idx="82">
                  <c:v>40028</c:v>
                </c:pt>
                <c:pt idx="83">
                  <c:v>40035</c:v>
                </c:pt>
                <c:pt idx="84">
                  <c:v>40043</c:v>
                </c:pt>
                <c:pt idx="85">
                  <c:v>40049</c:v>
                </c:pt>
                <c:pt idx="86">
                  <c:v>40056</c:v>
                </c:pt>
                <c:pt idx="87">
                  <c:v>40063</c:v>
                </c:pt>
                <c:pt idx="88">
                  <c:v>40070</c:v>
                </c:pt>
                <c:pt idx="89">
                  <c:v>40084</c:v>
                </c:pt>
                <c:pt idx="90">
                  <c:v>40091</c:v>
                </c:pt>
                <c:pt idx="91">
                  <c:v>40098</c:v>
                </c:pt>
                <c:pt idx="92">
                  <c:v>40105</c:v>
                </c:pt>
                <c:pt idx="93">
                  <c:v>40112</c:v>
                </c:pt>
                <c:pt idx="94">
                  <c:v>40119</c:v>
                </c:pt>
                <c:pt idx="95">
                  <c:v>40126</c:v>
                </c:pt>
                <c:pt idx="96">
                  <c:v>40133</c:v>
                </c:pt>
                <c:pt idx="97">
                  <c:v>40140</c:v>
                </c:pt>
                <c:pt idx="98">
                  <c:v>40147</c:v>
                </c:pt>
                <c:pt idx="99">
                  <c:v>40154</c:v>
                </c:pt>
                <c:pt idx="100">
                  <c:v>40161</c:v>
                </c:pt>
                <c:pt idx="101">
                  <c:v>40168</c:v>
                </c:pt>
                <c:pt idx="102">
                  <c:v>40175</c:v>
                </c:pt>
                <c:pt idx="103">
                  <c:v>40182</c:v>
                </c:pt>
                <c:pt idx="104">
                  <c:v>40189</c:v>
                </c:pt>
                <c:pt idx="105">
                  <c:v>40196</c:v>
                </c:pt>
                <c:pt idx="106">
                  <c:v>40203</c:v>
                </c:pt>
                <c:pt idx="107">
                  <c:v>40210</c:v>
                </c:pt>
                <c:pt idx="108">
                  <c:v>40217</c:v>
                </c:pt>
                <c:pt idx="109">
                  <c:v>40224</c:v>
                </c:pt>
                <c:pt idx="110">
                  <c:v>40231</c:v>
                </c:pt>
                <c:pt idx="111">
                  <c:v>40238</c:v>
                </c:pt>
                <c:pt idx="112">
                  <c:v>40245</c:v>
                </c:pt>
                <c:pt idx="113">
                  <c:v>40252</c:v>
                </c:pt>
                <c:pt idx="114">
                  <c:v>40259</c:v>
                </c:pt>
                <c:pt idx="115">
                  <c:v>40266</c:v>
                </c:pt>
                <c:pt idx="116">
                  <c:v>40273</c:v>
                </c:pt>
                <c:pt idx="117">
                  <c:v>40280</c:v>
                </c:pt>
                <c:pt idx="118">
                  <c:v>40287</c:v>
                </c:pt>
                <c:pt idx="119">
                  <c:v>40294</c:v>
                </c:pt>
                <c:pt idx="120">
                  <c:v>40301</c:v>
                </c:pt>
                <c:pt idx="121">
                  <c:v>40308</c:v>
                </c:pt>
                <c:pt idx="122">
                  <c:v>40315</c:v>
                </c:pt>
                <c:pt idx="123">
                  <c:v>40322</c:v>
                </c:pt>
                <c:pt idx="124">
                  <c:v>40329</c:v>
                </c:pt>
                <c:pt idx="125">
                  <c:v>40336</c:v>
                </c:pt>
                <c:pt idx="126">
                  <c:v>40343</c:v>
                </c:pt>
                <c:pt idx="127">
                  <c:v>40350</c:v>
                </c:pt>
                <c:pt idx="128">
                  <c:v>40357</c:v>
                </c:pt>
                <c:pt idx="129">
                  <c:v>40364</c:v>
                </c:pt>
                <c:pt idx="130">
                  <c:v>40371</c:v>
                </c:pt>
                <c:pt idx="131">
                  <c:v>40378</c:v>
                </c:pt>
                <c:pt idx="132">
                  <c:v>40385</c:v>
                </c:pt>
                <c:pt idx="133">
                  <c:v>40392</c:v>
                </c:pt>
                <c:pt idx="134">
                  <c:v>40399</c:v>
                </c:pt>
                <c:pt idx="135">
                  <c:v>40406</c:v>
                </c:pt>
                <c:pt idx="136">
                  <c:v>40413</c:v>
                </c:pt>
                <c:pt idx="137">
                  <c:v>40420</c:v>
                </c:pt>
                <c:pt idx="138">
                  <c:v>40427</c:v>
                </c:pt>
                <c:pt idx="139">
                  <c:v>40441</c:v>
                </c:pt>
                <c:pt idx="140">
                  <c:v>40448</c:v>
                </c:pt>
                <c:pt idx="141">
                  <c:v>40455</c:v>
                </c:pt>
                <c:pt idx="142">
                  <c:v>40462</c:v>
                </c:pt>
                <c:pt idx="143">
                  <c:v>40469</c:v>
                </c:pt>
                <c:pt idx="144">
                  <c:v>40476</c:v>
                </c:pt>
                <c:pt idx="145">
                  <c:v>40483</c:v>
                </c:pt>
                <c:pt idx="146">
                  <c:v>40490</c:v>
                </c:pt>
                <c:pt idx="147">
                  <c:v>40497</c:v>
                </c:pt>
                <c:pt idx="148">
                  <c:v>40504</c:v>
                </c:pt>
                <c:pt idx="149">
                  <c:v>40511</c:v>
                </c:pt>
                <c:pt idx="150">
                  <c:v>40518</c:v>
                </c:pt>
                <c:pt idx="151">
                  <c:v>40525</c:v>
                </c:pt>
                <c:pt idx="152">
                  <c:v>40532</c:v>
                </c:pt>
                <c:pt idx="153">
                  <c:v>40539</c:v>
                </c:pt>
                <c:pt idx="154">
                  <c:v>40546</c:v>
                </c:pt>
                <c:pt idx="155">
                  <c:v>40553</c:v>
                </c:pt>
                <c:pt idx="156">
                  <c:v>40560</c:v>
                </c:pt>
                <c:pt idx="157">
                  <c:v>40567</c:v>
                </c:pt>
                <c:pt idx="158">
                  <c:v>40574</c:v>
                </c:pt>
                <c:pt idx="159">
                  <c:v>40581</c:v>
                </c:pt>
                <c:pt idx="160">
                  <c:v>40588</c:v>
                </c:pt>
                <c:pt idx="161">
                  <c:v>40595</c:v>
                </c:pt>
                <c:pt idx="162">
                  <c:v>40602</c:v>
                </c:pt>
                <c:pt idx="163">
                  <c:v>40609</c:v>
                </c:pt>
                <c:pt idx="164">
                  <c:v>40616</c:v>
                </c:pt>
                <c:pt idx="165">
                  <c:v>40623</c:v>
                </c:pt>
                <c:pt idx="166">
                  <c:v>40630</c:v>
                </c:pt>
                <c:pt idx="167">
                  <c:v>40637</c:v>
                </c:pt>
                <c:pt idx="168">
                  <c:v>40644</c:v>
                </c:pt>
                <c:pt idx="169">
                  <c:v>40651</c:v>
                </c:pt>
                <c:pt idx="170">
                  <c:v>40658</c:v>
                </c:pt>
                <c:pt idx="171">
                  <c:v>40665</c:v>
                </c:pt>
                <c:pt idx="172">
                  <c:v>40672</c:v>
                </c:pt>
                <c:pt idx="173">
                  <c:v>40679</c:v>
                </c:pt>
                <c:pt idx="174">
                  <c:v>40686</c:v>
                </c:pt>
                <c:pt idx="175">
                  <c:v>40693</c:v>
                </c:pt>
                <c:pt idx="176">
                  <c:v>40700</c:v>
                </c:pt>
                <c:pt idx="177">
                  <c:v>40707</c:v>
                </c:pt>
                <c:pt idx="178">
                  <c:v>40714</c:v>
                </c:pt>
                <c:pt idx="179">
                  <c:v>40721</c:v>
                </c:pt>
                <c:pt idx="180">
                  <c:v>40728</c:v>
                </c:pt>
                <c:pt idx="181">
                  <c:v>40735</c:v>
                </c:pt>
                <c:pt idx="182">
                  <c:v>40742</c:v>
                </c:pt>
                <c:pt idx="183">
                  <c:v>40749</c:v>
                </c:pt>
                <c:pt idx="184">
                  <c:v>40756</c:v>
                </c:pt>
                <c:pt idx="185">
                  <c:v>40763</c:v>
                </c:pt>
                <c:pt idx="186">
                  <c:v>40770</c:v>
                </c:pt>
                <c:pt idx="187">
                  <c:v>40777</c:v>
                </c:pt>
                <c:pt idx="188">
                  <c:v>40791</c:v>
                </c:pt>
                <c:pt idx="189">
                  <c:v>40798</c:v>
                </c:pt>
                <c:pt idx="190">
                  <c:v>40805</c:v>
                </c:pt>
                <c:pt idx="191">
                  <c:v>40812</c:v>
                </c:pt>
                <c:pt idx="192">
                  <c:v>40819</c:v>
                </c:pt>
                <c:pt idx="193">
                  <c:v>40826</c:v>
                </c:pt>
                <c:pt idx="194">
                  <c:v>40833</c:v>
                </c:pt>
                <c:pt idx="195">
                  <c:v>40840</c:v>
                </c:pt>
                <c:pt idx="196">
                  <c:v>40847</c:v>
                </c:pt>
                <c:pt idx="197">
                  <c:v>40854</c:v>
                </c:pt>
                <c:pt idx="198">
                  <c:v>40861</c:v>
                </c:pt>
                <c:pt idx="199">
                  <c:v>40868</c:v>
                </c:pt>
                <c:pt idx="200">
                  <c:v>40875</c:v>
                </c:pt>
                <c:pt idx="201">
                  <c:v>40882</c:v>
                </c:pt>
                <c:pt idx="202">
                  <c:v>40889</c:v>
                </c:pt>
                <c:pt idx="203">
                  <c:v>40896</c:v>
                </c:pt>
                <c:pt idx="204">
                  <c:v>40904</c:v>
                </c:pt>
                <c:pt idx="205">
                  <c:v>40910</c:v>
                </c:pt>
                <c:pt idx="206">
                  <c:v>40917</c:v>
                </c:pt>
                <c:pt idx="207">
                  <c:v>40924</c:v>
                </c:pt>
                <c:pt idx="208">
                  <c:v>40932</c:v>
                </c:pt>
                <c:pt idx="209">
                  <c:v>40938</c:v>
                </c:pt>
                <c:pt idx="210">
                  <c:v>40945</c:v>
                </c:pt>
                <c:pt idx="211">
                  <c:v>40952</c:v>
                </c:pt>
                <c:pt idx="212">
                  <c:v>40959</c:v>
                </c:pt>
                <c:pt idx="213">
                  <c:v>40966</c:v>
                </c:pt>
                <c:pt idx="214">
                  <c:v>40973</c:v>
                </c:pt>
                <c:pt idx="215">
                  <c:v>40980</c:v>
                </c:pt>
                <c:pt idx="216">
                  <c:v>40987</c:v>
                </c:pt>
                <c:pt idx="217">
                  <c:v>40994</c:v>
                </c:pt>
                <c:pt idx="218">
                  <c:v>41001</c:v>
                </c:pt>
                <c:pt idx="219">
                  <c:v>41008</c:v>
                </c:pt>
                <c:pt idx="220">
                  <c:v>41015</c:v>
                </c:pt>
                <c:pt idx="221">
                  <c:v>41022</c:v>
                </c:pt>
                <c:pt idx="222">
                  <c:v>41029</c:v>
                </c:pt>
                <c:pt idx="223">
                  <c:v>41036</c:v>
                </c:pt>
                <c:pt idx="224">
                  <c:v>41043</c:v>
                </c:pt>
                <c:pt idx="225">
                  <c:v>41050</c:v>
                </c:pt>
                <c:pt idx="226">
                  <c:v>41057</c:v>
                </c:pt>
                <c:pt idx="227">
                  <c:v>41065</c:v>
                </c:pt>
                <c:pt idx="228">
                  <c:v>41071</c:v>
                </c:pt>
                <c:pt idx="229">
                  <c:v>41078</c:v>
                </c:pt>
                <c:pt idx="230">
                  <c:v>41085</c:v>
                </c:pt>
                <c:pt idx="231">
                  <c:v>41092</c:v>
                </c:pt>
                <c:pt idx="232">
                  <c:v>41099</c:v>
                </c:pt>
                <c:pt idx="233">
                  <c:v>41106</c:v>
                </c:pt>
                <c:pt idx="234">
                  <c:v>41113</c:v>
                </c:pt>
                <c:pt idx="235">
                  <c:v>41121</c:v>
                </c:pt>
                <c:pt idx="236">
                  <c:v>41127</c:v>
                </c:pt>
                <c:pt idx="237">
                  <c:v>41135</c:v>
                </c:pt>
                <c:pt idx="238">
                  <c:v>41148</c:v>
                </c:pt>
                <c:pt idx="239">
                  <c:v>41155</c:v>
                </c:pt>
                <c:pt idx="240">
                  <c:v>41162</c:v>
                </c:pt>
                <c:pt idx="241">
                  <c:v>41169</c:v>
                </c:pt>
                <c:pt idx="242">
                  <c:v>41176</c:v>
                </c:pt>
                <c:pt idx="243">
                  <c:v>41183</c:v>
                </c:pt>
                <c:pt idx="244">
                  <c:v>41191</c:v>
                </c:pt>
                <c:pt idx="245">
                  <c:v>41197</c:v>
                </c:pt>
              </c:numCache>
            </c:numRef>
          </c:cat>
          <c:val>
            <c:numRef>
              <c:f>Sheet1!$V$2:$V$247</c:f>
              <c:numCache>
                <c:formatCode>0</c:formatCode>
                <c:ptCount val="246"/>
                <c:pt idx="0" formatCode="General">
                  <c:v>100</c:v>
                </c:pt>
                <c:pt idx="1">
                  <c:v>101.72716774614652</c:v>
                </c:pt>
                <c:pt idx="2">
                  <c:v>97.878696590851845</c:v>
                </c:pt>
                <c:pt idx="3">
                  <c:v>99.005874378671237</c:v>
                </c:pt>
                <c:pt idx="4">
                  <c:v>99.394989205201597</c:v>
                </c:pt>
                <c:pt idx="5">
                  <c:v>99.779083195260313</c:v>
                </c:pt>
                <c:pt idx="6">
                  <c:v>100.69789626951852</c:v>
                </c:pt>
                <c:pt idx="7">
                  <c:v>100.12552091178372</c:v>
                </c:pt>
                <c:pt idx="8">
                  <c:v>99.450218406386483</c:v>
                </c:pt>
                <c:pt idx="9">
                  <c:v>97.846061153788071</c:v>
                </c:pt>
                <c:pt idx="10">
                  <c:v>88.612742882964</c:v>
                </c:pt>
                <c:pt idx="11">
                  <c:v>85.339157503640109</c:v>
                </c:pt>
                <c:pt idx="12">
                  <c:v>92.76497464477599</c:v>
                </c:pt>
                <c:pt idx="13">
                  <c:v>85.201084500677823</c:v>
                </c:pt>
                <c:pt idx="14">
                  <c:v>89.7901290354975</c:v>
                </c:pt>
                <c:pt idx="15">
                  <c:v>89.606868504292819</c:v>
                </c:pt>
                <c:pt idx="16">
                  <c:v>87.332429582768484</c:v>
                </c:pt>
                <c:pt idx="17">
                  <c:v>89.56168097605061</c:v>
                </c:pt>
                <c:pt idx="18">
                  <c:v>91.507255108701116</c:v>
                </c:pt>
                <c:pt idx="19">
                  <c:v>94.115579655570613</c:v>
                </c:pt>
                <c:pt idx="20">
                  <c:v>93.959933724958574</c:v>
                </c:pt>
                <c:pt idx="21">
                  <c:v>93.395089621931021</c:v>
                </c:pt>
                <c:pt idx="22">
                  <c:v>89.900587437867173</c:v>
                </c:pt>
                <c:pt idx="23">
                  <c:v>89.845358236681989</c:v>
                </c:pt>
                <c:pt idx="24">
                  <c:v>90.432796103830697</c:v>
                </c:pt>
                <c:pt idx="25">
                  <c:v>89.034493146558219</c:v>
                </c:pt>
                <c:pt idx="26">
                  <c:v>87.053773158607967</c:v>
                </c:pt>
                <c:pt idx="27">
                  <c:v>82.896520560325484</c:v>
                </c:pt>
                <c:pt idx="28">
                  <c:v>77.529246372445471</c:v>
                </c:pt>
                <c:pt idx="29">
                  <c:v>76.487422804639252</c:v>
                </c:pt>
                <c:pt idx="30">
                  <c:v>77.453933825375486</c:v>
                </c:pt>
                <c:pt idx="31">
                  <c:v>72.35025355224181</c:v>
                </c:pt>
                <c:pt idx="32">
                  <c:v>69.249887031179398</c:v>
                </c:pt>
                <c:pt idx="33">
                  <c:v>73.959431641311497</c:v>
                </c:pt>
                <c:pt idx="34">
                  <c:v>74.142692172515709</c:v>
                </c:pt>
                <c:pt idx="35">
                  <c:v>69.734397750665252</c:v>
                </c:pt>
                <c:pt idx="36">
                  <c:v>64.116081739217762</c:v>
                </c:pt>
                <c:pt idx="37">
                  <c:v>68.145303007480805</c:v>
                </c:pt>
                <c:pt idx="38">
                  <c:v>65.893457850077809</c:v>
                </c:pt>
                <c:pt idx="39">
                  <c:v>50.261083496510494</c:v>
                </c:pt>
                <c:pt idx="40">
                  <c:v>47.607571421398795</c:v>
                </c:pt>
                <c:pt idx="41">
                  <c:v>41.718130240498191</c:v>
                </c:pt>
                <c:pt idx="42">
                  <c:v>39.855399909624943</c:v>
                </c:pt>
                <c:pt idx="43">
                  <c:v>40.967515188030333</c:v>
                </c:pt>
                <c:pt idx="44">
                  <c:v>39.807701963146954</c:v>
                </c:pt>
                <c:pt idx="45">
                  <c:v>34.397750665260794</c:v>
                </c:pt>
                <c:pt idx="46">
                  <c:v>34.588542451172344</c:v>
                </c:pt>
                <c:pt idx="47">
                  <c:v>32.720791283827957</c:v>
                </c:pt>
                <c:pt idx="48">
                  <c:v>35.316563739519005</c:v>
                </c:pt>
                <c:pt idx="49">
                  <c:v>36.137470502585799</c:v>
                </c:pt>
                <c:pt idx="50">
                  <c:v>36.649595822664061</c:v>
                </c:pt>
                <c:pt idx="51">
                  <c:v>37.237033689812726</c:v>
                </c:pt>
                <c:pt idx="52">
                  <c:v>38.934076417131095</c:v>
                </c:pt>
                <c:pt idx="53">
                  <c:v>37.021137721544406</c:v>
                </c:pt>
                <c:pt idx="54">
                  <c:v>36.150022593764049</c:v>
                </c:pt>
                <c:pt idx="55">
                  <c:v>37.053773158608195</c:v>
                </c:pt>
                <c:pt idx="56">
                  <c:v>36.712356278556094</c:v>
                </c:pt>
                <c:pt idx="57">
                  <c:v>38.118190490535824</c:v>
                </c:pt>
                <c:pt idx="58">
                  <c:v>37.078877340965079</c:v>
                </c:pt>
                <c:pt idx="59">
                  <c:v>37.12908570567857</c:v>
                </c:pt>
                <c:pt idx="60">
                  <c:v>36.890595973289152</c:v>
                </c:pt>
                <c:pt idx="61">
                  <c:v>37.455440076316563</c:v>
                </c:pt>
                <c:pt idx="62">
                  <c:v>37.824471556961299</c:v>
                </c:pt>
                <c:pt idx="63">
                  <c:v>40.510619069136894</c:v>
                </c:pt>
                <c:pt idx="64">
                  <c:v>39.795149871968682</c:v>
                </c:pt>
                <c:pt idx="65">
                  <c:v>39.278003715419011</c:v>
                </c:pt>
                <c:pt idx="66">
                  <c:v>43.992569162022399</c:v>
                </c:pt>
                <c:pt idx="67">
                  <c:v>41.429432143395111</c:v>
                </c:pt>
                <c:pt idx="68">
                  <c:v>47.198373248983444</c:v>
                </c:pt>
                <c:pt idx="69">
                  <c:v>49.490385098157361</c:v>
                </c:pt>
                <c:pt idx="70">
                  <c:v>48.521363659185624</c:v>
                </c:pt>
                <c:pt idx="71">
                  <c:v>50.464427373600323</c:v>
                </c:pt>
                <c:pt idx="72">
                  <c:v>51.516292614349545</c:v>
                </c:pt>
                <c:pt idx="73">
                  <c:v>54.187377617111004</c:v>
                </c:pt>
                <c:pt idx="74">
                  <c:v>56.768087563387994</c:v>
                </c:pt>
                <c:pt idx="75">
                  <c:v>55.944670382085654</c:v>
                </c:pt>
                <c:pt idx="76">
                  <c:v>54.892805141336545</c:v>
                </c:pt>
                <c:pt idx="77">
                  <c:v>55.741326504995733</c:v>
                </c:pt>
                <c:pt idx="78">
                  <c:v>56.383993573329228</c:v>
                </c:pt>
                <c:pt idx="79">
                  <c:v>56.730431289852888</c:v>
                </c:pt>
                <c:pt idx="80">
                  <c:v>58.173921775367774</c:v>
                </c:pt>
                <c:pt idx="81">
                  <c:v>62.762966310187366</c:v>
                </c:pt>
                <c:pt idx="82">
                  <c:v>64.389717326906435</c:v>
                </c:pt>
                <c:pt idx="83">
                  <c:v>64.793894662850832</c:v>
                </c:pt>
                <c:pt idx="84">
                  <c:v>63.777175277401263</c:v>
                </c:pt>
                <c:pt idx="85">
                  <c:v>66.119395491288856</c:v>
                </c:pt>
                <c:pt idx="86">
                  <c:v>64.959582266405548</c:v>
                </c:pt>
                <c:pt idx="87">
                  <c:v>68.381282321634643</c:v>
                </c:pt>
                <c:pt idx="88">
                  <c:v>69.039011899382444</c:v>
                </c:pt>
                <c:pt idx="89">
                  <c:v>68.908470151127148</c:v>
                </c:pt>
                <c:pt idx="90">
                  <c:v>68.840688858763727</c:v>
                </c:pt>
                <c:pt idx="91">
                  <c:v>71.248179946779132</c:v>
                </c:pt>
                <c:pt idx="92">
                  <c:v>68.366219812220649</c:v>
                </c:pt>
                <c:pt idx="93">
                  <c:v>64.362102726314149</c:v>
                </c:pt>
                <c:pt idx="94">
                  <c:v>64.452477782798397</c:v>
                </c:pt>
                <c:pt idx="95">
                  <c:v>64.362102726314149</c:v>
                </c:pt>
                <c:pt idx="96">
                  <c:v>66.310187277200384</c:v>
                </c:pt>
                <c:pt idx="97">
                  <c:v>62.152934678917504</c:v>
                </c:pt>
                <c:pt idx="98">
                  <c:v>64.116081739217762</c:v>
                </c:pt>
                <c:pt idx="99">
                  <c:v>65.426520058241707</c:v>
                </c:pt>
                <c:pt idx="100">
                  <c:v>67.221469096751449</c:v>
                </c:pt>
                <c:pt idx="101">
                  <c:v>65.928603705377569</c:v>
                </c:pt>
                <c:pt idx="102">
                  <c:v>69.227293267058442</c:v>
                </c:pt>
                <c:pt idx="103">
                  <c:v>72.054024200431783</c:v>
                </c:pt>
                <c:pt idx="104">
                  <c:v>77.064818998845226</c:v>
                </c:pt>
                <c:pt idx="105">
                  <c:v>75.606266003916261</c:v>
                </c:pt>
                <c:pt idx="106">
                  <c:v>75.171963649144118</c:v>
                </c:pt>
                <c:pt idx="107">
                  <c:v>72.945222674097721</c:v>
                </c:pt>
                <c:pt idx="108">
                  <c:v>73.269066626499978</c:v>
                </c:pt>
                <c:pt idx="109">
                  <c:v>75.136817793844358</c:v>
                </c:pt>
                <c:pt idx="110">
                  <c:v>76.407089421097808</c:v>
                </c:pt>
                <c:pt idx="111">
                  <c:v>75.905005773961918</c:v>
                </c:pt>
                <c:pt idx="112">
                  <c:v>79.487372596274355</c:v>
                </c:pt>
                <c:pt idx="113">
                  <c:v>81.38524878244715</c:v>
                </c:pt>
                <c:pt idx="114">
                  <c:v>83.740021087513227</c:v>
                </c:pt>
                <c:pt idx="115">
                  <c:v>83.004468544459371</c:v>
                </c:pt>
                <c:pt idx="116">
                  <c:v>85.605261836621651</c:v>
                </c:pt>
                <c:pt idx="117">
                  <c:v>88.05794045287945</c:v>
                </c:pt>
                <c:pt idx="118">
                  <c:v>88.808555505347357</c:v>
                </c:pt>
                <c:pt idx="119">
                  <c:v>87.611086006928758</c:v>
                </c:pt>
                <c:pt idx="120">
                  <c:v>82.489832806145458</c:v>
                </c:pt>
                <c:pt idx="121">
                  <c:v>84.478084048802543</c:v>
                </c:pt>
                <c:pt idx="122">
                  <c:v>75.44810965506872</c:v>
                </c:pt>
                <c:pt idx="123">
                  <c:v>77.240548275342846</c:v>
                </c:pt>
                <c:pt idx="124">
                  <c:v>79.986945825174487</c:v>
                </c:pt>
                <c:pt idx="125">
                  <c:v>79.826279058091089</c:v>
                </c:pt>
                <c:pt idx="126">
                  <c:v>81.068936084751556</c:v>
                </c:pt>
                <c:pt idx="127">
                  <c:v>81.912436611939555</c:v>
                </c:pt>
                <c:pt idx="128">
                  <c:v>78.370236481397797</c:v>
                </c:pt>
                <c:pt idx="129">
                  <c:v>79.577747652758717</c:v>
                </c:pt>
                <c:pt idx="130">
                  <c:v>79.981924988703398</c:v>
                </c:pt>
                <c:pt idx="131">
                  <c:v>82.148415926093278</c:v>
                </c:pt>
                <c:pt idx="132">
                  <c:v>82.760957975598743</c:v>
                </c:pt>
                <c:pt idx="133">
                  <c:v>81.781894863684258</c:v>
                </c:pt>
                <c:pt idx="134">
                  <c:v>81.711603153085306</c:v>
                </c:pt>
                <c:pt idx="135">
                  <c:v>81.247175779484849</c:v>
                </c:pt>
                <c:pt idx="136">
                  <c:v>81.116634031229609</c:v>
                </c:pt>
                <c:pt idx="137">
                  <c:v>83.722448159863177</c:v>
                </c:pt>
                <c:pt idx="138">
                  <c:v>91.685494803433926</c:v>
                </c:pt>
                <c:pt idx="139">
                  <c:v>91.364161269267711</c:v>
                </c:pt>
                <c:pt idx="140">
                  <c:v>96.128935080584114</c:v>
                </c:pt>
                <c:pt idx="141">
                  <c:v>96.472862378872279</c:v>
                </c:pt>
                <c:pt idx="142">
                  <c:v>97.652758949640841</c:v>
                </c:pt>
                <c:pt idx="143">
                  <c:v>98.882863885123257</c:v>
                </c:pt>
                <c:pt idx="144">
                  <c:v>102.22674097504645</c:v>
                </c:pt>
                <c:pt idx="145">
                  <c:v>103.94637746648577</c:v>
                </c:pt>
                <c:pt idx="146">
                  <c:v>102.64849123864035</c:v>
                </c:pt>
                <c:pt idx="147">
                  <c:v>109.62996435206087</c:v>
                </c:pt>
                <c:pt idx="148">
                  <c:v>107.61409850881158</c:v>
                </c:pt>
                <c:pt idx="149">
                  <c:v>110.98810061756291</c:v>
                </c:pt>
                <c:pt idx="150">
                  <c:v>116.09429130893221</c:v>
                </c:pt>
                <c:pt idx="151">
                  <c:v>115.41898880353443</c:v>
                </c:pt>
                <c:pt idx="152">
                  <c:v>116.26248933072245</c:v>
                </c:pt>
                <c:pt idx="153">
                  <c:v>119.01390771702565</c:v>
                </c:pt>
                <c:pt idx="154">
                  <c:v>122.99794145704676</c:v>
                </c:pt>
                <c:pt idx="155">
                  <c:v>122.54857659286024</c:v>
                </c:pt>
                <c:pt idx="156">
                  <c:v>116.4181352613347</c:v>
                </c:pt>
                <c:pt idx="157">
                  <c:v>121.187929909123</c:v>
                </c:pt>
                <c:pt idx="158">
                  <c:v>121.69252397449415</c:v>
                </c:pt>
                <c:pt idx="159">
                  <c:v>119.68418938595171</c:v>
                </c:pt>
                <c:pt idx="160">
                  <c:v>123.0381081488176</c:v>
                </c:pt>
                <c:pt idx="161">
                  <c:v>124.13516091780888</c:v>
                </c:pt>
                <c:pt idx="162">
                  <c:v>124.30335893959909</c:v>
                </c:pt>
                <c:pt idx="163">
                  <c:v>124.51674448963199</c:v>
                </c:pt>
                <c:pt idx="164">
                  <c:v>120.9770547773259</c:v>
                </c:pt>
                <c:pt idx="165">
                  <c:v>119.72184565948685</c:v>
                </c:pt>
                <c:pt idx="166">
                  <c:v>122.63393081287317</c:v>
                </c:pt>
                <c:pt idx="167">
                  <c:v>123.74855650951449</c:v>
                </c:pt>
                <c:pt idx="168">
                  <c:v>120.73103379022947</c:v>
                </c:pt>
                <c:pt idx="169">
                  <c:v>123.68077521715085</c:v>
                </c:pt>
                <c:pt idx="170">
                  <c:v>124.85816136968405</c:v>
                </c:pt>
                <c:pt idx="171">
                  <c:v>125.97529748456094</c:v>
                </c:pt>
                <c:pt idx="172">
                  <c:v>126.18366219812221</c:v>
                </c:pt>
                <c:pt idx="173">
                  <c:v>126.16608927047245</c:v>
                </c:pt>
                <c:pt idx="174">
                  <c:v>126.49746447758197</c:v>
                </c:pt>
                <c:pt idx="175">
                  <c:v>128.44554902846815</c:v>
                </c:pt>
                <c:pt idx="176">
                  <c:v>128.21961138725712</c:v>
                </c:pt>
                <c:pt idx="177">
                  <c:v>126.10332881458018</c:v>
                </c:pt>
                <c:pt idx="178">
                  <c:v>131.07144650298781</c:v>
                </c:pt>
                <c:pt idx="179">
                  <c:v>132.33669729376913</c:v>
                </c:pt>
                <c:pt idx="180">
                  <c:v>137.14916905156392</c:v>
                </c:pt>
                <c:pt idx="181">
                  <c:v>136.63453331324999</c:v>
                </c:pt>
                <c:pt idx="182">
                  <c:v>142.74238088065502</c:v>
                </c:pt>
                <c:pt idx="183">
                  <c:v>146.90465431540895</c:v>
                </c:pt>
                <c:pt idx="184">
                  <c:v>134.99271978711661</c:v>
                </c:pt>
                <c:pt idx="185">
                  <c:v>132.3592910578906</c:v>
                </c:pt>
                <c:pt idx="186">
                  <c:v>130.96851935532507</c:v>
                </c:pt>
                <c:pt idx="187">
                  <c:v>131.71411357132058</c:v>
                </c:pt>
                <c:pt idx="188">
                  <c:v>139.37842044484614</c:v>
                </c:pt>
                <c:pt idx="189">
                  <c:v>134.24210473464822</c:v>
                </c:pt>
                <c:pt idx="190">
                  <c:v>119.68669980418738</c:v>
                </c:pt>
                <c:pt idx="191">
                  <c:v>123.78370236481398</c:v>
                </c:pt>
                <c:pt idx="192">
                  <c:v>121.12265903499524</c:v>
                </c:pt>
                <c:pt idx="193">
                  <c:v>127.77777777777764</c:v>
                </c:pt>
                <c:pt idx="194">
                  <c:v>126.70331877290755</c:v>
                </c:pt>
                <c:pt idx="195">
                  <c:v>134.23708389817713</c:v>
                </c:pt>
                <c:pt idx="196">
                  <c:v>134.46051112115222</c:v>
                </c:pt>
                <c:pt idx="197">
                  <c:v>137.62614851634282</c:v>
                </c:pt>
                <c:pt idx="198">
                  <c:v>140.2570668273338</c:v>
                </c:pt>
                <c:pt idx="199">
                  <c:v>136.03956419139371</c:v>
                </c:pt>
                <c:pt idx="200">
                  <c:v>142.43862027413758</c:v>
                </c:pt>
                <c:pt idx="201">
                  <c:v>145.22518451574032</c:v>
                </c:pt>
                <c:pt idx="202">
                  <c:v>143.28714163779713</c:v>
                </c:pt>
                <c:pt idx="203">
                  <c:v>141.84616157051758</c:v>
                </c:pt>
                <c:pt idx="204">
                  <c:v>146.15403926294118</c:v>
                </c:pt>
                <c:pt idx="205">
                  <c:v>148.03685293969977</c:v>
                </c:pt>
                <c:pt idx="206">
                  <c:v>151.43093839433661</c:v>
                </c:pt>
                <c:pt idx="207">
                  <c:v>155.48024300848576</c:v>
                </c:pt>
                <c:pt idx="208">
                  <c:v>154.61916955364734</c:v>
                </c:pt>
                <c:pt idx="209">
                  <c:v>161.67846563237435</c:v>
                </c:pt>
                <c:pt idx="210">
                  <c:v>160.54626700808367</c:v>
                </c:pt>
                <c:pt idx="211">
                  <c:v>162.25335140834437</c:v>
                </c:pt>
                <c:pt idx="212">
                  <c:v>163.22237284731665</c:v>
                </c:pt>
                <c:pt idx="213">
                  <c:v>168.88838680524233</c:v>
                </c:pt>
                <c:pt idx="214">
                  <c:v>171.2707737108999</c:v>
                </c:pt>
                <c:pt idx="215">
                  <c:v>174.76276547672813</c:v>
                </c:pt>
                <c:pt idx="216">
                  <c:v>178.68403876085728</c:v>
                </c:pt>
                <c:pt idx="217">
                  <c:v>182.01536375960205</c:v>
                </c:pt>
                <c:pt idx="218">
                  <c:v>181.80197820956974</c:v>
                </c:pt>
                <c:pt idx="219">
                  <c:v>183.58688557513682</c:v>
                </c:pt>
                <c:pt idx="220">
                  <c:v>185.02786564241603</c:v>
                </c:pt>
                <c:pt idx="221">
                  <c:v>182.9366872520965</c:v>
                </c:pt>
                <c:pt idx="222">
                  <c:v>186.998543957424</c:v>
                </c:pt>
                <c:pt idx="223">
                  <c:v>179.89657076869008</c:v>
                </c:pt>
                <c:pt idx="224">
                  <c:v>175.88241200984086</c:v>
                </c:pt>
                <c:pt idx="225">
                  <c:v>169.9653562283473</c:v>
                </c:pt>
                <c:pt idx="226">
                  <c:v>163.58889390972541</c:v>
                </c:pt>
                <c:pt idx="227">
                  <c:v>163.46839383441281</c:v>
                </c:pt>
                <c:pt idx="228">
                  <c:v>161.84666365416447</c:v>
                </c:pt>
                <c:pt idx="229">
                  <c:v>165.2558116182156</c:v>
                </c:pt>
                <c:pt idx="230">
                  <c:v>167.03318772907539</c:v>
                </c:pt>
                <c:pt idx="231">
                  <c:v>172.36280564342024</c:v>
                </c:pt>
                <c:pt idx="232">
                  <c:v>170.45990862077622</c:v>
                </c:pt>
                <c:pt idx="233">
                  <c:v>175.43304714565477</c:v>
                </c:pt>
                <c:pt idx="234">
                  <c:v>173.46236883064748</c:v>
                </c:pt>
                <c:pt idx="235">
                  <c:v>174.36862981372741</c:v>
                </c:pt>
                <c:pt idx="236">
                  <c:v>176.6982979364366</c:v>
                </c:pt>
                <c:pt idx="237">
                  <c:v>176.12843299693759</c:v>
                </c:pt>
                <c:pt idx="238">
                  <c:v>171.21805492795067</c:v>
                </c:pt>
                <c:pt idx="239">
                  <c:v>173.33182708239232</c:v>
                </c:pt>
                <c:pt idx="240">
                  <c:v>182.2814680925845</c:v>
                </c:pt>
                <c:pt idx="241">
                  <c:v>184.20444846111363</c:v>
                </c:pt>
                <c:pt idx="242">
                  <c:v>184.30988602701211</c:v>
                </c:pt>
                <c:pt idx="243">
                  <c:v>183.86052116282573</c:v>
                </c:pt>
                <c:pt idx="244">
                  <c:v>179.45222674097565</c:v>
                </c:pt>
                <c:pt idx="245">
                  <c:v>182.47728071496712</c:v>
                </c:pt>
              </c:numCache>
            </c:numRef>
          </c:val>
        </c:ser>
        <c:dLbls/>
        <c:marker val="1"/>
        <c:axId val="102092800"/>
        <c:axId val="102094336"/>
      </c:lineChart>
      <c:dateAx>
        <c:axId val="102092800"/>
        <c:scaling>
          <c:orientation val="minMax"/>
        </c:scaling>
        <c:axPos val="b"/>
        <c:numFmt formatCode="[$-409]mmm\-yy;@" sourceLinked="0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094336"/>
        <c:crosses val="autoZero"/>
        <c:auto val="1"/>
        <c:lblOffset val="100"/>
        <c:baseTimeUnit val="days"/>
        <c:majorUnit val="6"/>
        <c:majorTimeUnit val="months"/>
      </c:dateAx>
      <c:valAx>
        <c:axId val="102094336"/>
        <c:scaling>
          <c:orientation val="minMax"/>
        </c:scaling>
        <c:axPos val="l"/>
        <c:title>
          <c:tx>
            <c:rich>
              <a:bodyPr rot="0" vert="horz"/>
              <a:lstStyle/>
              <a:p>
                <a:pPr>
                  <a:defRPr lang="id-ID" b="0"/>
                </a:pPr>
                <a:r>
                  <a:rPr lang="en-US" b="0"/>
                  <a:t>Index, 100=Jan.2008</a:t>
                </a:r>
              </a:p>
            </c:rich>
          </c:tx>
          <c:layout>
            <c:manualLayout>
              <c:xMode val="edge"/>
              <c:yMode val="edge"/>
              <c:x val="1.1757575911874665E-2"/>
              <c:y val="9.5480776746660178E-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092800"/>
        <c:crosses val="autoZero"/>
        <c:crossBetween val="between"/>
      </c:valAx>
    </c:plotArea>
    <c:plotVisOnly val="1"/>
    <c:dispBlanksAs val="gap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Sheet1!$D$15</c:f>
              <c:strCache>
                <c:ptCount val="1"/>
                <c:pt idx="0">
                  <c:v>Govt LCY</c:v>
                </c:pt>
              </c:strCache>
            </c:strRef>
          </c:tx>
          <c:cat>
            <c:strRef>
              <c:f>Sheet1!$C$16:$C$23</c:f>
              <c:strCache>
                <c:ptCount val="7"/>
                <c:pt idx="0">
                  <c:v>KR</c:v>
                </c:pt>
                <c:pt idx="1">
                  <c:v>MY</c:v>
                </c:pt>
                <c:pt idx="2">
                  <c:v>TH</c:v>
                </c:pt>
                <c:pt idx="3">
                  <c:v>SG</c:v>
                </c:pt>
                <c:pt idx="4">
                  <c:v>ID</c:v>
                </c:pt>
                <c:pt idx="5">
                  <c:v>PH</c:v>
                </c:pt>
                <c:pt idx="6">
                  <c:v>VN</c:v>
                </c:pt>
              </c:strCache>
            </c:strRef>
          </c:cat>
          <c:val>
            <c:numRef>
              <c:f>Sheet1!$D$16:$D$23</c:f>
              <c:numCache>
                <c:formatCode>General</c:formatCode>
                <c:ptCount val="7"/>
                <c:pt idx="0">
                  <c:v>572.19000000000005</c:v>
                </c:pt>
                <c:pt idx="1">
                  <c:v>195.79</c:v>
                </c:pt>
                <c:pt idx="2">
                  <c:v>220.98000000000016</c:v>
                </c:pt>
                <c:pt idx="3">
                  <c:v>141.51</c:v>
                </c:pt>
                <c:pt idx="4">
                  <c:v>92.169999999999987</c:v>
                </c:pt>
                <c:pt idx="5">
                  <c:v>86.29</c:v>
                </c:pt>
                <c:pt idx="6">
                  <c:v>24.04</c:v>
                </c:pt>
              </c:numCache>
            </c:numRef>
          </c:val>
        </c:ser>
        <c:ser>
          <c:idx val="1"/>
          <c:order val="1"/>
          <c:tx>
            <c:strRef>
              <c:f>Sheet1!$E$15</c:f>
              <c:strCache>
                <c:ptCount val="1"/>
                <c:pt idx="0">
                  <c:v>Gov FCY</c:v>
                </c:pt>
              </c:strCache>
            </c:strRef>
          </c:tx>
          <c:cat>
            <c:strRef>
              <c:f>Sheet1!$C$16:$C$23</c:f>
              <c:strCache>
                <c:ptCount val="7"/>
                <c:pt idx="0">
                  <c:v>KR</c:v>
                </c:pt>
                <c:pt idx="1">
                  <c:v>MY</c:v>
                </c:pt>
                <c:pt idx="2">
                  <c:v>TH</c:v>
                </c:pt>
                <c:pt idx="3">
                  <c:v>SG</c:v>
                </c:pt>
                <c:pt idx="4">
                  <c:v>ID</c:v>
                </c:pt>
                <c:pt idx="5">
                  <c:v>PH</c:v>
                </c:pt>
                <c:pt idx="6">
                  <c:v>VN</c:v>
                </c:pt>
              </c:strCache>
            </c:strRef>
          </c:cat>
          <c:val>
            <c:numRef>
              <c:f>Sheet1!$E$16:$E$23</c:f>
              <c:numCache>
                <c:formatCode>General</c:formatCode>
                <c:ptCount val="7"/>
                <c:pt idx="0">
                  <c:v>23.63000000000002</c:v>
                </c:pt>
                <c:pt idx="1">
                  <c:v>3.25</c:v>
                </c:pt>
                <c:pt idx="2">
                  <c:v>1.36</c:v>
                </c:pt>
                <c:pt idx="3">
                  <c:v>0</c:v>
                </c:pt>
                <c:pt idx="4">
                  <c:v>27.39</c:v>
                </c:pt>
                <c:pt idx="5">
                  <c:v>34.36</c:v>
                </c:pt>
                <c:pt idx="6">
                  <c:v>2.09</c:v>
                </c:pt>
              </c:numCache>
            </c:numRef>
          </c:val>
        </c:ser>
        <c:ser>
          <c:idx val="2"/>
          <c:order val="2"/>
          <c:tx>
            <c:strRef>
              <c:f>Sheet1!$F$15</c:f>
              <c:strCache>
                <c:ptCount val="1"/>
                <c:pt idx="0">
                  <c:v>Corp LCY</c:v>
                </c:pt>
              </c:strCache>
            </c:strRef>
          </c:tx>
          <c:cat>
            <c:strRef>
              <c:f>Sheet1!$C$16:$C$23</c:f>
              <c:strCache>
                <c:ptCount val="7"/>
                <c:pt idx="0">
                  <c:v>KR</c:v>
                </c:pt>
                <c:pt idx="1">
                  <c:v>MY</c:v>
                </c:pt>
                <c:pt idx="2">
                  <c:v>TH</c:v>
                </c:pt>
                <c:pt idx="3">
                  <c:v>SG</c:v>
                </c:pt>
                <c:pt idx="4">
                  <c:v>ID</c:v>
                </c:pt>
                <c:pt idx="5">
                  <c:v>PH</c:v>
                </c:pt>
                <c:pt idx="6">
                  <c:v>VN</c:v>
                </c:pt>
              </c:strCache>
            </c:strRef>
          </c:cat>
          <c:val>
            <c:numRef>
              <c:f>Sheet1!$F$16:$F$23</c:f>
              <c:numCache>
                <c:formatCode>General</c:formatCode>
                <c:ptCount val="7"/>
                <c:pt idx="0">
                  <c:v>898.79000000000053</c:v>
                </c:pt>
                <c:pt idx="1">
                  <c:v>131.13999999999999</c:v>
                </c:pt>
                <c:pt idx="2">
                  <c:v>57.55</c:v>
                </c:pt>
                <c:pt idx="3">
                  <c:v>101.59</c:v>
                </c:pt>
                <c:pt idx="4">
                  <c:v>19.14</c:v>
                </c:pt>
                <c:pt idx="5">
                  <c:v>12.83</c:v>
                </c:pt>
                <c:pt idx="6">
                  <c:v>1.07</c:v>
                </c:pt>
              </c:numCache>
            </c:numRef>
          </c:val>
        </c:ser>
        <c:ser>
          <c:idx val="3"/>
          <c:order val="3"/>
          <c:tx>
            <c:strRef>
              <c:f>Sheet1!$G$15</c:f>
              <c:strCache>
                <c:ptCount val="1"/>
                <c:pt idx="0">
                  <c:v>Corp FCY</c:v>
                </c:pt>
              </c:strCache>
            </c:strRef>
          </c:tx>
          <c:cat>
            <c:strRef>
              <c:f>Sheet1!$C$16:$C$23</c:f>
              <c:strCache>
                <c:ptCount val="7"/>
                <c:pt idx="0">
                  <c:v>KR</c:v>
                </c:pt>
                <c:pt idx="1">
                  <c:v>MY</c:v>
                </c:pt>
                <c:pt idx="2">
                  <c:v>TH</c:v>
                </c:pt>
                <c:pt idx="3">
                  <c:v>SG</c:v>
                </c:pt>
                <c:pt idx="4">
                  <c:v>ID</c:v>
                </c:pt>
                <c:pt idx="5">
                  <c:v>PH</c:v>
                </c:pt>
                <c:pt idx="6">
                  <c:v>VN</c:v>
                </c:pt>
              </c:strCache>
            </c:strRef>
          </c:cat>
          <c:val>
            <c:numRef>
              <c:f>Sheet1!$G$16:$G$23</c:f>
              <c:numCache>
                <c:formatCode>General</c:formatCode>
                <c:ptCount val="7"/>
                <c:pt idx="0">
                  <c:v>127.16</c:v>
                </c:pt>
                <c:pt idx="1">
                  <c:v>27.17</c:v>
                </c:pt>
                <c:pt idx="2">
                  <c:v>11.33</c:v>
                </c:pt>
                <c:pt idx="3">
                  <c:v>38.85</c:v>
                </c:pt>
                <c:pt idx="4">
                  <c:v>22.82</c:v>
                </c:pt>
                <c:pt idx="5">
                  <c:v>8.5</c:v>
                </c:pt>
                <c:pt idx="6">
                  <c:v>0.64000000000000079</c:v>
                </c:pt>
              </c:numCache>
            </c:numRef>
          </c:val>
        </c:ser>
        <c:dLbls/>
        <c:overlap val="100"/>
        <c:axId val="101746944"/>
        <c:axId val="101769216"/>
      </c:barChart>
      <c:catAx>
        <c:axId val="101746944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769216"/>
        <c:crosses val="autoZero"/>
        <c:auto val="1"/>
        <c:lblAlgn val="ctr"/>
        <c:lblOffset val="100"/>
      </c:catAx>
      <c:valAx>
        <c:axId val="1017692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USD Billions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746944"/>
        <c:crosses val="autoZero"/>
        <c:crossBetween val="between"/>
      </c:valAx>
    </c:plotArea>
    <c:legend>
      <c:legendPos val="b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Sheet1!$D$1</c:f>
              <c:strCache>
                <c:ptCount val="1"/>
                <c:pt idx="0">
                  <c:v>Indonesia 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Sheet1!$D$2:$D$147</c:f>
              <c:numCache>
                <c:formatCode>General</c:formatCode>
                <c:ptCount val="146"/>
                <c:pt idx="0">
                  <c:v>101.98</c:v>
                </c:pt>
                <c:pt idx="1">
                  <c:v>102.959</c:v>
                </c:pt>
                <c:pt idx="2">
                  <c:v>104.008</c:v>
                </c:pt>
                <c:pt idx="3">
                  <c:v>106.333</c:v>
                </c:pt>
                <c:pt idx="4">
                  <c:v>107.42100000000002</c:v>
                </c:pt>
                <c:pt idx="5">
                  <c:v>108.08199999999999</c:v>
                </c:pt>
                <c:pt idx="6">
                  <c:v>111.36</c:v>
                </c:pt>
                <c:pt idx="7">
                  <c:v>107.002</c:v>
                </c:pt>
                <c:pt idx="8">
                  <c:v>108.631</c:v>
                </c:pt>
                <c:pt idx="9">
                  <c:v>109.68899999999998</c:v>
                </c:pt>
                <c:pt idx="10">
                  <c:v>110.76400000000002</c:v>
                </c:pt>
                <c:pt idx="11">
                  <c:v>109.932</c:v>
                </c:pt>
                <c:pt idx="12">
                  <c:v>112.47499999999999</c:v>
                </c:pt>
                <c:pt idx="13">
                  <c:v>116.15499999999999</c:v>
                </c:pt>
                <c:pt idx="14">
                  <c:v>133.024</c:v>
                </c:pt>
                <c:pt idx="15">
                  <c:v>135.21799999999999</c:v>
                </c:pt>
                <c:pt idx="16">
                  <c:v>151.29599999999999</c:v>
                </c:pt>
                <c:pt idx="17">
                  <c:v>154.006</c:v>
                </c:pt>
                <c:pt idx="18">
                  <c:v>159.47499999999999</c:v>
                </c:pt>
                <c:pt idx="19">
                  <c:v>165.08100000000007</c:v>
                </c:pt>
                <c:pt idx="20">
                  <c:v>171.05</c:v>
                </c:pt>
                <c:pt idx="21">
                  <c:v>170.37200000000001</c:v>
                </c:pt>
                <c:pt idx="22">
                  <c:v>172.00399999999999</c:v>
                </c:pt>
                <c:pt idx="23">
                  <c:v>175.077</c:v>
                </c:pt>
                <c:pt idx="24">
                  <c:v>184.05800000000042</c:v>
                </c:pt>
                <c:pt idx="25">
                  <c:v>190.69499999999999</c:v>
                </c:pt>
                <c:pt idx="26">
                  <c:v>192.06100000000001</c:v>
                </c:pt>
                <c:pt idx="27">
                  <c:v>194.78800000000001</c:v>
                </c:pt>
                <c:pt idx="28">
                  <c:v>197.57599999999999</c:v>
                </c:pt>
                <c:pt idx="29">
                  <c:v>202.74599999999998</c:v>
                </c:pt>
                <c:pt idx="30">
                  <c:v>205.61099999999999</c:v>
                </c:pt>
                <c:pt idx="31">
                  <c:v>206.78</c:v>
                </c:pt>
                <c:pt idx="32">
                  <c:v>207.96100000000001</c:v>
                </c:pt>
                <c:pt idx="33">
                  <c:v>207.66299999999998</c:v>
                </c:pt>
                <c:pt idx="34">
                  <c:v>201.637</c:v>
                </c:pt>
                <c:pt idx="35">
                  <c:v>202.97399999999999</c:v>
                </c:pt>
                <c:pt idx="36">
                  <c:v>209.76399999999998</c:v>
                </c:pt>
                <c:pt idx="37">
                  <c:v>217.21899999999999</c:v>
                </c:pt>
                <c:pt idx="38">
                  <c:v>221.46</c:v>
                </c:pt>
                <c:pt idx="39">
                  <c:v>229.905</c:v>
                </c:pt>
                <c:pt idx="40">
                  <c:v>223.435</c:v>
                </c:pt>
                <c:pt idx="41">
                  <c:v>219.34</c:v>
                </c:pt>
                <c:pt idx="42">
                  <c:v>224.702</c:v>
                </c:pt>
                <c:pt idx="43">
                  <c:v>228.15900000000002</c:v>
                </c:pt>
                <c:pt idx="44">
                  <c:v>236.11099999999999</c:v>
                </c:pt>
                <c:pt idx="45">
                  <c:v>238.768</c:v>
                </c:pt>
                <c:pt idx="46">
                  <c:v>245.35100000000043</c:v>
                </c:pt>
                <c:pt idx="47">
                  <c:v>245.601</c:v>
                </c:pt>
                <c:pt idx="48">
                  <c:v>253.732</c:v>
                </c:pt>
                <c:pt idx="49">
                  <c:v>253.39000000000001</c:v>
                </c:pt>
                <c:pt idx="50">
                  <c:v>247.34700000000001</c:v>
                </c:pt>
                <c:pt idx="51">
                  <c:v>244.648</c:v>
                </c:pt>
                <c:pt idx="52">
                  <c:v>249.47</c:v>
                </c:pt>
                <c:pt idx="53">
                  <c:v>250.06300000000002</c:v>
                </c:pt>
                <c:pt idx="54">
                  <c:v>247.43</c:v>
                </c:pt>
                <c:pt idx="55">
                  <c:v>221.77499999999998</c:v>
                </c:pt>
                <c:pt idx="56">
                  <c:v>225.09200000000001</c:v>
                </c:pt>
                <c:pt idx="57">
                  <c:v>233.17299999999997</c:v>
                </c:pt>
                <c:pt idx="58">
                  <c:v>238.17</c:v>
                </c:pt>
                <c:pt idx="59">
                  <c:v>244.07399999999998</c:v>
                </c:pt>
                <c:pt idx="60">
                  <c:v>252.14599999999999</c:v>
                </c:pt>
                <c:pt idx="61">
                  <c:v>260.06900000000002</c:v>
                </c:pt>
                <c:pt idx="62">
                  <c:v>264.25599999999969</c:v>
                </c:pt>
                <c:pt idx="63">
                  <c:v>269.87700000000001</c:v>
                </c:pt>
                <c:pt idx="64">
                  <c:v>269.42699999999854</c:v>
                </c:pt>
                <c:pt idx="65">
                  <c:v>270.64999999999998</c:v>
                </c:pt>
                <c:pt idx="66">
                  <c:v>278.43199999999854</c:v>
                </c:pt>
                <c:pt idx="67">
                  <c:v>283.20999999999964</c:v>
                </c:pt>
                <c:pt idx="68">
                  <c:v>294.35000000000002</c:v>
                </c:pt>
                <c:pt idx="69">
                  <c:v>304.39999999999969</c:v>
                </c:pt>
                <c:pt idx="70">
                  <c:v>305.24</c:v>
                </c:pt>
                <c:pt idx="71">
                  <c:v>316.14000000000038</c:v>
                </c:pt>
                <c:pt idx="72">
                  <c:v>321.24</c:v>
                </c:pt>
                <c:pt idx="73">
                  <c:v>320.57</c:v>
                </c:pt>
                <c:pt idx="74">
                  <c:v>327.04000000000002</c:v>
                </c:pt>
                <c:pt idx="75">
                  <c:v>333.54</c:v>
                </c:pt>
                <c:pt idx="76">
                  <c:v>345.67</c:v>
                </c:pt>
                <c:pt idx="77">
                  <c:v>346.21</c:v>
                </c:pt>
                <c:pt idx="78">
                  <c:v>346</c:v>
                </c:pt>
                <c:pt idx="79">
                  <c:v>339.78999999999917</c:v>
                </c:pt>
                <c:pt idx="80">
                  <c:v>348.38</c:v>
                </c:pt>
                <c:pt idx="81">
                  <c:v>351.92099999999886</c:v>
                </c:pt>
                <c:pt idx="82">
                  <c:v>339.71999999999969</c:v>
                </c:pt>
                <c:pt idx="83">
                  <c:v>348.15000000000032</c:v>
                </c:pt>
                <c:pt idx="84">
                  <c:v>351.75</c:v>
                </c:pt>
                <c:pt idx="85">
                  <c:v>349.61</c:v>
                </c:pt>
                <c:pt idx="86">
                  <c:v>332.69</c:v>
                </c:pt>
                <c:pt idx="87">
                  <c:v>315.94</c:v>
                </c:pt>
                <c:pt idx="88">
                  <c:v>320.56</c:v>
                </c:pt>
                <c:pt idx="89">
                  <c:v>314.82</c:v>
                </c:pt>
                <c:pt idx="90">
                  <c:v>339.03</c:v>
                </c:pt>
                <c:pt idx="91">
                  <c:v>339.97999999999917</c:v>
                </c:pt>
                <c:pt idx="92">
                  <c:v>327.71999999999969</c:v>
                </c:pt>
                <c:pt idx="93">
                  <c:v>278.92999999999904</c:v>
                </c:pt>
                <c:pt idx="94">
                  <c:v>304.2</c:v>
                </c:pt>
                <c:pt idx="95">
                  <c:v>359.25</c:v>
                </c:pt>
                <c:pt idx="96">
                  <c:v>363.74</c:v>
                </c:pt>
                <c:pt idx="97">
                  <c:v>338.6</c:v>
                </c:pt>
                <c:pt idx="98">
                  <c:v>361.71999999999969</c:v>
                </c:pt>
                <c:pt idx="99">
                  <c:v>375.66</c:v>
                </c:pt>
                <c:pt idx="100">
                  <c:v>400.46999999999969</c:v>
                </c:pt>
                <c:pt idx="101">
                  <c:v>395.42999999999904</c:v>
                </c:pt>
                <c:pt idx="102">
                  <c:v>416.82</c:v>
                </c:pt>
                <c:pt idx="103">
                  <c:v>413.26</c:v>
                </c:pt>
                <c:pt idx="104">
                  <c:v>426.96999999999969</c:v>
                </c:pt>
                <c:pt idx="105">
                  <c:v>429.08</c:v>
                </c:pt>
                <c:pt idx="106">
                  <c:v>432.8</c:v>
                </c:pt>
                <c:pt idx="107">
                  <c:v>439.55</c:v>
                </c:pt>
                <c:pt idx="108">
                  <c:v>449.92999999999904</c:v>
                </c:pt>
                <c:pt idx="109">
                  <c:v>452.96</c:v>
                </c:pt>
                <c:pt idx="110">
                  <c:v>470.44</c:v>
                </c:pt>
                <c:pt idx="111">
                  <c:v>484.53</c:v>
                </c:pt>
                <c:pt idx="112">
                  <c:v>478.34000000000032</c:v>
                </c:pt>
                <c:pt idx="113">
                  <c:v>494.17</c:v>
                </c:pt>
                <c:pt idx="114">
                  <c:v>506.85300000000001</c:v>
                </c:pt>
                <c:pt idx="115">
                  <c:v>510.12200000000001</c:v>
                </c:pt>
                <c:pt idx="116">
                  <c:v>531.88499999999999</c:v>
                </c:pt>
                <c:pt idx="117">
                  <c:v>542.67100000000005</c:v>
                </c:pt>
                <c:pt idx="118">
                  <c:v>534.32299999999771</c:v>
                </c:pt>
                <c:pt idx="119">
                  <c:v>532.39699999999948</c:v>
                </c:pt>
                <c:pt idx="120">
                  <c:v>506.48099999999891</c:v>
                </c:pt>
                <c:pt idx="121">
                  <c:v>512.8499999999982</c:v>
                </c:pt>
                <c:pt idx="122">
                  <c:v>536.21199999999999</c:v>
                </c:pt>
                <c:pt idx="123">
                  <c:v>553.65099999999939</c:v>
                </c:pt>
                <c:pt idx="124">
                  <c:v>562.50800000000004</c:v>
                </c:pt>
                <c:pt idx="125">
                  <c:v>565.52499999999998</c:v>
                </c:pt>
                <c:pt idx="126">
                  <c:v>584.99599999999998</c:v>
                </c:pt>
                <c:pt idx="127">
                  <c:v>600.09</c:v>
                </c:pt>
                <c:pt idx="128">
                  <c:v>609.41099999999949</c:v>
                </c:pt>
                <c:pt idx="129">
                  <c:v>632.721</c:v>
                </c:pt>
                <c:pt idx="130">
                  <c:v>619.85099999999795</c:v>
                </c:pt>
                <c:pt idx="131">
                  <c:v>647.12</c:v>
                </c:pt>
                <c:pt idx="132">
                  <c:v>680.59500000000003</c:v>
                </c:pt>
                <c:pt idx="133">
                  <c:v>677.19200000000001</c:v>
                </c:pt>
                <c:pt idx="134">
                  <c:v>666.55799999999795</c:v>
                </c:pt>
                <c:pt idx="135">
                  <c:v>670.755</c:v>
                </c:pt>
                <c:pt idx="136">
                  <c:v>651.06799999999782</c:v>
                </c:pt>
                <c:pt idx="137">
                  <c:v>666.27400000000193</c:v>
                </c:pt>
                <c:pt idx="138">
                  <c:v>692.24199999999996</c:v>
                </c:pt>
                <c:pt idx="139">
                  <c:v>674.404</c:v>
                </c:pt>
                <c:pt idx="140">
                  <c:v>690.22900000000004</c:v>
                </c:pt>
                <c:pt idx="141">
                  <c:v>704.654</c:v>
                </c:pt>
                <c:pt idx="142">
                  <c:v>724.25800000000004</c:v>
                </c:pt>
                <c:pt idx="143">
                  <c:v>731.64</c:v>
                </c:pt>
                <c:pt idx="144">
                  <c:v>724.56699999999807</c:v>
                </c:pt>
                <c:pt idx="145">
                  <c:v>733.31599999999946</c:v>
                </c:pt>
              </c:numCache>
            </c:numRef>
          </c:val>
        </c:ser>
        <c:ser>
          <c:idx val="1"/>
          <c:order val="1"/>
          <c:tx>
            <c:strRef>
              <c:f>Sheet1!$E$1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Sheet1!$E$2:$E$147</c:f>
            </c:numRef>
          </c:val>
        </c:ser>
        <c:ser>
          <c:idx val="2"/>
          <c:order val="2"/>
          <c:tx>
            <c:strRef>
              <c:f>Sheet1!$F$1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Sheet1!$F$2:$F$147</c:f>
            </c:numRef>
          </c:val>
        </c:ser>
        <c:ser>
          <c:idx val="3"/>
          <c:order val="3"/>
          <c:tx>
            <c:strRef>
              <c:f>Sheet1!$G$1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Sheet1!$G$2:$G$147</c:f>
            </c:numRef>
          </c:val>
        </c:ser>
        <c:ser>
          <c:idx val="4"/>
          <c:order val="4"/>
          <c:tx>
            <c:strRef>
              <c:f>Sheet1!$H$1</c:f>
              <c:strCache>
                <c:ptCount val="1"/>
                <c:pt idx="0">
                  <c:v>China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Sheet1!$H$2:$H$147</c:f>
              <c:numCache>
                <c:formatCode>General</c:formatCode>
                <c:ptCount val="146"/>
                <c:pt idx="0">
                  <c:v>100.14400000000002</c:v>
                </c:pt>
                <c:pt idx="1">
                  <c:v>100.67299999999985</c:v>
                </c:pt>
                <c:pt idx="2">
                  <c:v>101.557</c:v>
                </c:pt>
                <c:pt idx="3">
                  <c:v>102.361</c:v>
                </c:pt>
                <c:pt idx="4">
                  <c:v>102.40900000000002</c:v>
                </c:pt>
                <c:pt idx="5">
                  <c:v>103.92400000000002</c:v>
                </c:pt>
                <c:pt idx="6">
                  <c:v>104.07799999999999</c:v>
                </c:pt>
                <c:pt idx="7">
                  <c:v>105.03700000000002</c:v>
                </c:pt>
                <c:pt idx="8">
                  <c:v>106.88800000000001</c:v>
                </c:pt>
                <c:pt idx="9">
                  <c:v>106.866</c:v>
                </c:pt>
                <c:pt idx="10">
                  <c:v>107.99299999999999</c:v>
                </c:pt>
                <c:pt idx="11">
                  <c:v>107.985</c:v>
                </c:pt>
                <c:pt idx="12">
                  <c:v>109.08799999999999</c:v>
                </c:pt>
                <c:pt idx="13">
                  <c:v>112.48</c:v>
                </c:pt>
                <c:pt idx="14">
                  <c:v>110.56</c:v>
                </c:pt>
                <c:pt idx="15">
                  <c:v>111.721</c:v>
                </c:pt>
                <c:pt idx="16">
                  <c:v>113.69199999999999</c:v>
                </c:pt>
                <c:pt idx="17">
                  <c:v>112.94400000000023</c:v>
                </c:pt>
                <c:pt idx="18">
                  <c:v>112.9</c:v>
                </c:pt>
                <c:pt idx="19">
                  <c:v>113.17400000000001</c:v>
                </c:pt>
                <c:pt idx="20">
                  <c:v>112.986</c:v>
                </c:pt>
                <c:pt idx="21">
                  <c:v>111.13</c:v>
                </c:pt>
                <c:pt idx="22">
                  <c:v>111.81100000000002</c:v>
                </c:pt>
                <c:pt idx="23">
                  <c:v>112.44800000000002</c:v>
                </c:pt>
                <c:pt idx="24">
                  <c:v>113.49100000000021</c:v>
                </c:pt>
                <c:pt idx="25">
                  <c:v>113.631</c:v>
                </c:pt>
                <c:pt idx="26">
                  <c:v>114.051</c:v>
                </c:pt>
                <c:pt idx="27">
                  <c:v>114.29300000000002</c:v>
                </c:pt>
                <c:pt idx="28">
                  <c:v>114.76100000000002</c:v>
                </c:pt>
                <c:pt idx="29">
                  <c:v>114.78700000000002</c:v>
                </c:pt>
                <c:pt idx="30">
                  <c:v>114.91500000000002</c:v>
                </c:pt>
                <c:pt idx="31">
                  <c:v>114.6</c:v>
                </c:pt>
                <c:pt idx="32">
                  <c:v>112.31699999999999</c:v>
                </c:pt>
                <c:pt idx="33">
                  <c:v>110.663</c:v>
                </c:pt>
                <c:pt idx="34">
                  <c:v>110.91800000000002</c:v>
                </c:pt>
                <c:pt idx="35">
                  <c:v>112.596</c:v>
                </c:pt>
                <c:pt idx="36">
                  <c:v>112.03700000000002</c:v>
                </c:pt>
                <c:pt idx="37">
                  <c:v>111.229</c:v>
                </c:pt>
                <c:pt idx="38">
                  <c:v>110.60899999999998</c:v>
                </c:pt>
                <c:pt idx="39">
                  <c:v>105.505</c:v>
                </c:pt>
                <c:pt idx="40">
                  <c:v>107.17499999999998</c:v>
                </c:pt>
                <c:pt idx="41">
                  <c:v>107.68799999999999</c:v>
                </c:pt>
                <c:pt idx="42">
                  <c:v>108.41800000000002</c:v>
                </c:pt>
                <c:pt idx="43">
                  <c:v>107.727</c:v>
                </c:pt>
                <c:pt idx="44">
                  <c:v>108.52500000000001</c:v>
                </c:pt>
                <c:pt idx="45">
                  <c:v>109.166</c:v>
                </c:pt>
                <c:pt idx="46">
                  <c:v>108.57599999999998</c:v>
                </c:pt>
                <c:pt idx="47">
                  <c:v>109.157</c:v>
                </c:pt>
                <c:pt idx="48">
                  <c:v>111.107</c:v>
                </c:pt>
                <c:pt idx="49">
                  <c:v>112.806</c:v>
                </c:pt>
                <c:pt idx="50">
                  <c:v>114.43700000000021</c:v>
                </c:pt>
                <c:pt idx="51">
                  <c:v>116.58499999999999</c:v>
                </c:pt>
                <c:pt idx="52">
                  <c:v>117.93899999999999</c:v>
                </c:pt>
                <c:pt idx="53">
                  <c:v>120.35199999999999</c:v>
                </c:pt>
                <c:pt idx="54">
                  <c:v>122.562</c:v>
                </c:pt>
                <c:pt idx="55">
                  <c:v>122.76300000000002</c:v>
                </c:pt>
                <c:pt idx="56">
                  <c:v>124.11499999999999</c:v>
                </c:pt>
                <c:pt idx="57">
                  <c:v>123.60799999999999</c:v>
                </c:pt>
                <c:pt idx="58">
                  <c:v>122.571</c:v>
                </c:pt>
                <c:pt idx="59">
                  <c:v>124.71299999999999</c:v>
                </c:pt>
                <c:pt idx="60">
                  <c:v>125.702</c:v>
                </c:pt>
                <c:pt idx="61">
                  <c:v>125.776</c:v>
                </c:pt>
                <c:pt idx="62">
                  <c:v>125.60899999999998</c:v>
                </c:pt>
                <c:pt idx="63">
                  <c:v>125.51100000000002</c:v>
                </c:pt>
                <c:pt idx="64">
                  <c:v>125.874</c:v>
                </c:pt>
                <c:pt idx="65">
                  <c:v>125.226</c:v>
                </c:pt>
                <c:pt idx="66">
                  <c:v>124.892</c:v>
                </c:pt>
                <c:pt idx="67">
                  <c:v>125.64</c:v>
                </c:pt>
                <c:pt idx="68">
                  <c:v>126.14999999999999</c:v>
                </c:pt>
                <c:pt idx="69">
                  <c:v>126.95</c:v>
                </c:pt>
                <c:pt idx="70">
                  <c:v>126.93</c:v>
                </c:pt>
                <c:pt idx="71">
                  <c:v>127.11999999999999</c:v>
                </c:pt>
                <c:pt idx="72">
                  <c:v>127.52</c:v>
                </c:pt>
                <c:pt idx="73">
                  <c:v>127.14999999999999</c:v>
                </c:pt>
                <c:pt idx="74">
                  <c:v>126.93</c:v>
                </c:pt>
                <c:pt idx="75">
                  <c:v>126.43</c:v>
                </c:pt>
                <c:pt idx="76">
                  <c:v>125.16999999999999</c:v>
                </c:pt>
                <c:pt idx="77">
                  <c:v>123.8</c:v>
                </c:pt>
                <c:pt idx="78">
                  <c:v>124.17999999999998</c:v>
                </c:pt>
                <c:pt idx="79">
                  <c:v>124.77</c:v>
                </c:pt>
                <c:pt idx="80">
                  <c:v>123.86999999999999</c:v>
                </c:pt>
                <c:pt idx="81">
                  <c:v>123.89100000000002</c:v>
                </c:pt>
                <c:pt idx="82">
                  <c:v>124</c:v>
                </c:pt>
                <c:pt idx="83">
                  <c:v>124.56</c:v>
                </c:pt>
                <c:pt idx="84">
                  <c:v>125.26</c:v>
                </c:pt>
                <c:pt idx="85">
                  <c:v>126.02</c:v>
                </c:pt>
                <c:pt idx="86">
                  <c:v>126.63</c:v>
                </c:pt>
                <c:pt idx="87">
                  <c:v>127.11999999999999</c:v>
                </c:pt>
                <c:pt idx="88">
                  <c:v>127.36999999999999</c:v>
                </c:pt>
                <c:pt idx="89">
                  <c:v>127.23</c:v>
                </c:pt>
                <c:pt idx="90">
                  <c:v>127.28</c:v>
                </c:pt>
                <c:pt idx="91">
                  <c:v>128.26</c:v>
                </c:pt>
                <c:pt idx="92">
                  <c:v>130.66999999999999</c:v>
                </c:pt>
                <c:pt idx="93">
                  <c:v>134.16999999999999</c:v>
                </c:pt>
                <c:pt idx="94">
                  <c:v>135.94999999999999</c:v>
                </c:pt>
                <c:pt idx="95">
                  <c:v>138.39000000000001</c:v>
                </c:pt>
                <c:pt idx="96">
                  <c:v>137.32000000000042</c:v>
                </c:pt>
                <c:pt idx="97">
                  <c:v>137.19999999999999</c:v>
                </c:pt>
                <c:pt idx="98">
                  <c:v>137.35000000000042</c:v>
                </c:pt>
                <c:pt idx="99">
                  <c:v>137.22999999999999</c:v>
                </c:pt>
                <c:pt idx="100">
                  <c:v>136.97</c:v>
                </c:pt>
                <c:pt idx="101">
                  <c:v>137.79</c:v>
                </c:pt>
                <c:pt idx="102">
                  <c:v>136.26</c:v>
                </c:pt>
                <c:pt idx="103">
                  <c:v>136.97999999999999</c:v>
                </c:pt>
                <c:pt idx="104">
                  <c:v>137.46</c:v>
                </c:pt>
                <c:pt idx="105">
                  <c:v>137.53</c:v>
                </c:pt>
                <c:pt idx="106">
                  <c:v>138.29</c:v>
                </c:pt>
                <c:pt idx="107">
                  <c:v>138.13999999999999</c:v>
                </c:pt>
                <c:pt idx="108">
                  <c:v>138.55000000000001</c:v>
                </c:pt>
                <c:pt idx="109">
                  <c:v>139.72999999999999</c:v>
                </c:pt>
                <c:pt idx="110">
                  <c:v>140.28</c:v>
                </c:pt>
                <c:pt idx="111">
                  <c:v>140.94</c:v>
                </c:pt>
                <c:pt idx="112">
                  <c:v>142.23999999999998</c:v>
                </c:pt>
                <c:pt idx="113">
                  <c:v>141.82000000000042</c:v>
                </c:pt>
                <c:pt idx="114">
                  <c:v>142.684</c:v>
                </c:pt>
                <c:pt idx="115">
                  <c:v>143.06399999999999</c:v>
                </c:pt>
                <c:pt idx="116">
                  <c:v>143.029</c:v>
                </c:pt>
                <c:pt idx="117">
                  <c:v>141.70599999999999</c:v>
                </c:pt>
                <c:pt idx="118">
                  <c:v>139.54899999999998</c:v>
                </c:pt>
                <c:pt idx="119">
                  <c:v>140.05600000000001</c:v>
                </c:pt>
                <c:pt idx="120">
                  <c:v>139.64599999999999</c:v>
                </c:pt>
                <c:pt idx="121">
                  <c:v>140.43</c:v>
                </c:pt>
                <c:pt idx="122">
                  <c:v>141.285</c:v>
                </c:pt>
                <c:pt idx="123">
                  <c:v>141.85100000000043</c:v>
                </c:pt>
                <c:pt idx="124">
                  <c:v>142.184</c:v>
                </c:pt>
                <c:pt idx="125">
                  <c:v>141.88200000000052</c:v>
                </c:pt>
                <c:pt idx="126">
                  <c:v>141.232</c:v>
                </c:pt>
                <c:pt idx="127">
                  <c:v>141.31800000000001</c:v>
                </c:pt>
                <c:pt idx="128">
                  <c:v>143.23999999999998</c:v>
                </c:pt>
                <c:pt idx="129">
                  <c:v>144.62700000000001</c:v>
                </c:pt>
                <c:pt idx="130">
                  <c:v>146.45500000000001</c:v>
                </c:pt>
                <c:pt idx="131">
                  <c:v>147.04</c:v>
                </c:pt>
                <c:pt idx="132">
                  <c:v>147.535</c:v>
                </c:pt>
                <c:pt idx="133">
                  <c:v>147.155</c:v>
                </c:pt>
                <c:pt idx="134">
                  <c:v>147.84</c:v>
                </c:pt>
                <c:pt idx="135">
                  <c:v>148.268</c:v>
                </c:pt>
                <c:pt idx="136">
                  <c:v>149.95800000000042</c:v>
                </c:pt>
                <c:pt idx="137">
                  <c:v>150.31800000000001</c:v>
                </c:pt>
                <c:pt idx="138">
                  <c:v>150.81200000000001</c:v>
                </c:pt>
                <c:pt idx="139">
                  <c:v>150.30000000000001</c:v>
                </c:pt>
                <c:pt idx="140">
                  <c:v>150.61499999999998</c:v>
                </c:pt>
                <c:pt idx="141">
                  <c:v>150.62200000000001</c:v>
                </c:pt>
                <c:pt idx="142">
                  <c:v>150.97999999999999</c:v>
                </c:pt>
                <c:pt idx="143">
                  <c:v>151.37900000000002</c:v>
                </c:pt>
                <c:pt idx="144">
                  <c:v>151.578</c:v>
                </c:pt>
                <c:pt idx="145">
                  <c:v>152.18900000000002</c:v>
                </c:pt>
              </c:numCache>
            </c:numRef>
          </c:val>
        </c:ser>
        <c:ser>
          <c:idx val="5"/>
          <c:order val="5"/>
          <c:tx>
            <c:strRef>
              <c:f>Sheet1!$I$1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Sheet1!$I$2:$I$147</c:f>
            </c:numRef>
          </c:val>
        </c:ser>
        <c:ser>
          <c:idx val="6"/>
          <c:order val="6"/>
          <c:tx>
            <c:strRef>
              <c:f>Sheet1!$J$1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Sheet1!$J$2:$J$147</c:f>
            </c:numRef>
          </c:val>
        </c:ser>
        <c:ser>
          <c:idx val="7"/>
          <c:order val="7"/>
          <c:tx>
            <c:strRef>
              <c:f>Sheet1!$K$1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Sheet1!$K$2:$K$147</c:f>
            </c:numRef>
          </c:val>
        </c:ser>
        <c:ser>
          <c:idx val="8"/>
          <c:order val="8"/>
          <c:tx>
            <c:strRef>
              <c:f>Sheet1!$L$1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Sheet1!$L$2:$L$147</c:f>
            </c:numRef>
          </c:val>
        </c:ser>
        <c:ser>
          <c:idx val="9"/>
          <c:order val="9"/>
          <c:tx>
            <c:strRef>
              <c:f>Sheet1!$M$1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Sheet1!$M$2:$M$147</c:f>
            </c:numRef>
          </c:val>
        </c:ser>
        <c:ser>
          <c:idx val="10"/>
          <c:order val="10"/>
          <c:tx>
            <c:strRef>
              <c:f>Sheet1!$N$1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Sheet1!$N$2:$N$147</c:f>
            </c:numRef>
          </c:val>
        </c:ser>
        <c:ser>
          <c:idx val="11"/>
          <c:order val="11"/>
          <c:tx>
            <c:strRef>
              <c:f>Sheet1!$O$1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Sheet1!$O$2:$O$147</c:f>
            </c:numRef>
          </c:val>
        </c:ser>
        <c:ser>
          <c:idx val="12"/>
          <c:order val="12"/>
          <c:tx>
            <c:strRef>
              <c:f>Sheet1!$P$1</c:f>
              <c:strCache>
                <c:ptCount val="1"/>
                <c:pt idx="0">
                  <c:v>Korea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Sheet1!$P$2:$P$147</c:f>
              <c:numCache>
                <c:formatCode>General</c:formatCode>
                <c:ptCount val="146"/>
                <c:pt idx="0">
                  <c:v>102.259</c:v>
                </c:pt>
                <c:pt idx="1">
                  <c:v>102.624</c:v>
                </c:pt>
                <c:pt idx="2">
                  <c:v>102.345</c:v>
                </c:pt>
                <c:pt idx="3">
                  <c:v>101.929</c:v>
                </c:pt>
                <c:pt idx="4">
                  <c:v>103.429</c:v>
                </c:pt>
                <c:pt idx="5">
                  <c:v>105.113</c:v>
                </c:pt>
                <c:pt idx="6">
                  <c:v>106.163</c:v>
                </c:pt>
                <c:pt idx="7">
                  <c:v>107.339</c:v>
                </c:pt>
                <c:pt idx="8">
                  <c:v>108.60199999999999</c:v>
                </c:pt>
                <c:pt idx="9">
                  <c:v>107.616</c:v>
                </c:pt>
                <c:pt idx="10">
                  <c:v>106.968</c:v>
                </c:pt>
                <c:pt idx="11">
                  <c:v>106.76400000000002</c:v>
                </c:pt>
                <c:pt idx="12">
                  <c:v>107.396</c:v>
                </c:pt>
                <c:pt idx="13">
                  <c:v>109.473</c:v>
                </c:pt>
                <c:pt idx="14">
                  <c:v>109.15499999999999</c:v>
                </c:pt>
                <c:pt idx="15">
                  <c:v>109.349</c:v>
                </c:pt>
                <c:pt idx="16">
                  <c:v>110.62899999999998</c:v>
                </c:pt>
                <c:pt idx="17">
                  <c:v>112.64</c:v>
                </c:pt>
                <c:pt idx="18">
                  <c:v>113.06399999999999</c:v>
                </c:pt>
                <c:pt idx="19">
                  <c:v>114.31</c:v>
                </c:pt>
                <c:pt idx="20">
                  <c:v>115.73</c:v>
                </c:pt>
                <c:pt idx="21">
                  <c:v>115.735</c:v>
                </c:pt>
                <c:pt idx="22">
                  <c:v>116.774</c:v>
                </c:pt>
                <c:pt idx="23">
                  <c:v>118.277</c:v>
                </c:pt>
                <c:pt idx="24">
                  <c:v>119.483</c:v>
                </c:pt>
                <c:pt idx="25">
                  <c:v>120.821</c:v>
                </c:pt>
                <c:pt idx="26">
                  <c:v>121.601</c:v>
                </c:pt>
                <c:pt idx="27">
                  <c:v>121.57499999999999</c:v>
                </c:pt>
                <c:pt idx="28">
                  <c:v>123.44900000000021</c:v>
                </c:pt>
                <c:pt idx="29">
                  <c:v>123.71400000000021</c:v>
                </c:pt>
                <c:pt idx="30">
                  <c:v>122.657</c:v>
                </c:pt>
                <c:pt idx="31">
                  <c:v>124.02200000000001</c:v>
                </c:pt>
                <c:pt idx="32">
                  <c:v>125.613</c:v>
                </c:pt>
                <c:pt idx="33">
                  <c:v>124.43</c:v>
                </c:pt>
                <c:pt idx="34">
                  <c:v>123.91100000000021</c:v>
                </c:pt>
                <c:pt idx="35">
                  <c:v>124.842</c:v>
                </c:pt>
                <c:pt idx="36">
                  <c:v>124.801</c:v>
                </c:pt>
                <c:pt idx="37">
                  <c:v>126.143</c:v>
                </c:pt>
                <c:pt idx="38">
                  <c:v>126.968</c:v>
                </c:pt>
                <c:pt idx="39">
                  <c:v>127.36199999999999</c:v>
                </c:pt>
                <c:pt idx="40">
                  <c:v>129.047</c:v>
                </c:pt>
                <c:pt idx="41">
                  <c:v>129.79399999999998</c:v>
                </c:pt>
                <c:pt idx="42">
                  <c:v>131.054</c:v>
                </c:pt>
                <c:pt idx="43">
                  <c:v>133.86700000000027</c:v>
                </c:pt>
                <c:pt idx="44">
                  <c:v>133.684</c:v>
                </c:pt>
                <c:pt idx="45">
                  <c:v>134.31200000000001</c:v>
                </c:pt>
                <c:pt idx="46">
                  <c:v>135.41399999999999</c:v>
                </c:pt>
                <c:pt idx="47">
                  <c:v>136.483</c:v>
                </c:pt>
                <c:pt idx="48">
                  <c:v>133.25399999999999</c:v>
                </c:pt>
                <c:pt idx="49">
                  <c:v>134.06700000000001</c:v>
                </c:pt>
                <c:pt idx="50">
                  <c:v>134.077</c:v>
                </c:pt>
                <c:pt idx="51">
                  <c:v>135.839</c:v>
                </c:pt>
                <c:pt idx="52">
                  <c:v>136.631</c:v>
                </c:pt>
                <c:pt idx="53">
                  <c:v>136.136</c:v>
                </c:pt>
                <c:pt idx="54">
                  <c:v>135.22299999999998</c:v>
                </c:pt>
                <c:pt idx="55">
                  <c:v>136.167</c:v>
                </c:pt>
                <c:pt idx="56">
                  <c:v>134.23599999999999</c:v>
                </c:pt>
                <c:pt idx="57">
                  <c:v>133.38700000000043</c:v>
                </c:pt>
                <c:pt idx="58">
                  <c:v>133.46600000000001</c:v>
                </c:pt>
                <c:pt idx="59">
                  <c:v>133.97</c:v>
                </c:pt>
                <c:pt idx="60">
                  <c:v>135.22299999999998</c:v>
                </c:pt>
                <c:pt idx="61">
                  <c:v>136.50900000000001</c:v>
                </c:pt>
                <c:pt idx="62">
                  <c:v>136.56900000000002</c:v>
                </c:pt>
                <c:pt idx="63">
                  <c:v>137.36700000000027</c:v>
                </c:pt>
                <c:pt idx="64">
                  <c:v>138.71599999999998</c:v>
                </c:pt>
                <c:pt idx="65">
                  <c:v>138.33500000000001</c:v>
                </c:pt>
                <c:pt idx="66">
                  <c:v>139.71699999999998</c:v>
                </c:pt>
                <c:pt idx="67">
                  <c:v>140.75</c:v>
                </c:pt>
                <c:pt idx="68">
                  <c:v>142.07</c:v>
                </c:pt>
                <c:pt idx="69">
                  <c:v>142.28</c:v>
                </c:pt>
                <c:pt idx="70">
                  <c:v>142.41</c:v>
                </c:pt>
                <c:pt idx="71">
                  <c:v>142.53</c:v>
                </c:pt>
                <c:pt idx="72">
                  <c:v>142.91</c:v>
                </c:pt>
                <c:pt idx="73">
                  <c:v>144.06</c:v>
                </c:pt>
                <c:pt idx="74">
                  <c:v>144.83000000000001</c:v>
                </c:pt>
                <c:pt idx="75">
                  <c:v>144.41</c:v>
                </c:pt>
                <c:pt idx="76">
                  <c:v>144.35000000000042</c:v>
                </c:pt>
                <c:pt idx="77">
                  <c:v>144.28</c:v>
                </c:pt>
                <c:pt idx="78">
                  <c:v>136.4</c:v>
                </c:pt>
                <c:pt idx="79">
                  <c:v>145.15</c:v>
                </c:pt>
                <c:pt idx="80">
                  <c:v>144.80000000000001</c:v>
                </c:pt>
                <c:pt idx="81">
                  <c:v>146.148</c:v>
                </c:pt>
                <c:pt idx="82">
                  <c:v>145.39000000000001</c:v>
                </c:pt>
                <c:pt idx="83">
                  <c:v>145.39000000000001</c:v>
                </c:pt>
                <c:pt idx="84">
                  <c:v>149.57</c:v>
                </c:pt>
                <c:pt idx="85">
                  <c:v>150.46</c:v>
                </c:pt>
                <c:pt idx="86">
                  <c:v>150.54</c:v>
                </c:pt>
                <c:pt idx="87">
                  <c:v>152.26</c:v>
                </c:pt>
                <c:pt idx="88">
                  <c:v>150.54</c:v>
                </c:pt>
                <c:pt idx="89">
                  <c:v>149.38000000000042</c:v>
                </c:pt>
                <c:pt idx="90">
                  <c:v>150.44</c:v>
                </c:pt>
                <c:pt idx="91">
                  <c:v>150.9</c:v>
                </c:pt>
                <c:pt idx="92">
                  <c:v>151.19</c:v>
                </c:pt>
                <c:pt idx="93">
                  <c:v>155.23999999999998</c:v>
                </c:pt>
                <c:pt idx="94">
                  <c:v>154.85000000000042</c:v>
                </c:pt>
                <c:pt idx="95">
                  <c:v>163.47999999999999</c:v>
                </c:pt>
                <c:pt idx="96">
                  <c:v>164.19</c:v>
                </c:pt>
                <c:pt idx="97">
                  <c:v>162.26</c:v>
                </c:pt>
                <c:pt idx="98">
                  <c:v>163.1</c:v>
                </c:pt>
                <c:pt idx="99">
                  <c:v>165.92000000000004</c:v>
                </c:pt>
                <c:pt idx="100">
                  <c:v>164.13</c:v>
                </c:pt>
                <c:pt idx="101">
                  <c:v>164.01</c:v>
                </c:pt>
                <c:pt idx="102">
                  <c:v>164.35000000000042</c:v>
                </c:pt>
                <c:pt idx="103">
                  <c:v>163.98000000000027</c:v>
                </c:pt>
                <c:pt idx="104">
                  <c:v>164.65</c:v>
                </c:pt>
                <c:pt idx="105">
                  <c:v>164.88000000000042</c:v>
                </c:pt>
                <c:pt idx="106">
                  <c:v>167.47</c:v>
                </c:pt>
                <c:pt idx="107">
                  <c:v>166.93</c:v>
                </c:pt>
                <c:pt idx="108">
                  <c:v>168.20999999999998</c:v>
                </c:pt>
                <c:pt idx="109">
                  <c:v>170.04</c:v>
                </c:pt>
                <c:pt idx="110">
                  <c:v>172.38000000000042</c:v>
                </c:pt>
                <c:pt idx="111">
                  <c:v>173.62</c:v>
                </c:pt>
                <c:pt idx="112">
                  <c:v>173.75</c:v>
                </c:pt>
                <c:pt idx="113">
                  <c:v>174.03</c:v>
                </c:pt>
                <c:pt idx="114">
                  <c:v>175.32300000000001</c:v>
                </c:pt>
                <c:pt idx="115">
                  <c:v>178.554</c:v>
                </c:pt>
                <c:pt idx="116">
                  <c:v>180.6</c:v>
                </c:pt>
                <c:pt idx="117">
                  <c:v>180.45000000000007</c:v>
                </c:pt>
                <c:pt idx="118">
                  <c:v>180.84300000000002</c:v>
                </c:pt>
                <c:pt idx="119">
                  <c:v>180.73999999999998</c:v>
                </c:pt>
                <c:pt idx="120">
                  <c:v>179.32000000000042</c:v>
                </c:pt>
                <c:pt idx="121">
                  <c:v>180.38100000000043</c:v>
                </c:pt>
                <c:pt idx="122">
                  <c:v>182.298</c:v>
                </c:pt>
                <c:pt idx="123">
                  <c:v>182.74099999999999</c:v>
                </c:pt>
                <c:pt idx="124">
                  <c:v>185.15</c:v>
                </c:pt>
                <c:pt idx="125">
                  <c:v>185.13399999999999</c:v>
                </c:pt>
                <c:pt idx="126">
                  <c:v>186.25700000000001</c:v>
                </c:pt>
                <c:pt idx="127">
                  <c:v>189.59700000000001</c:v>
                </c:pt>
                <c:pt idx="128">
                  <c:v>189.45800000000042</c:v>
                </c:pt>
                <c:pt idx="129">
                  <c:v>190.208</c:v>
                </c:pt>
                <c:pt idx="130">
                  <c:v>191.71399999999957</c:v>
                </c:pt>
                <c:pt idx="131">
                  <c:v>192.23899999999998</c:v>
                </c:pt>
                <c:pt idx="132">
                  <c:v>193.17699999999999</c:v>
                </c:pt>
                <c:pt idx="133">
                  <c:v>193.476</c:v>
                </c:pt>
                <c:pt idx="134">
                  <c:v>192.791</c:v>
                </c:pt>
                <c:pt idx="135">
                  <c:v>194.751</c:v>
                </c:pt>
                <c:pt idx="136">
                  <c:v>196.43100000000001</c:v>
                </c:pt>
                <c:pt idx="137">
                  <c:v>197.27499999999998</c:v>
                </c:pt>
                <c:pt idx="138">
                  <c:v>201.661</c:v>
                </c:pt>
                <c:pt idx="139">
                  <c:v>204.125</c:v>
                </c:pt>
                <c:pt idx="140">
                  <c:v>204.64099999999999</c:v>
                </c:pt>
                <c:pt idx="141">
                  <c:v>205.429</c:v>
                </c:pt>
                <c:pt idx="142">
                  <c:v>205.32400000000001</c:v>
                </c:pt>
                <c:pt idx="143">
                  <c:v>204.82300000000001</c:v>
                </c:pt>
                <c:pt idx="144">
                  <c:v>206.023</c:v>
                </c:pt>
                <c:pt idx="145">
                  <c:v>207.697</c:v>
                </c:pt>
              </c:numCache>
            </c:numRef>
          </c:val>
        </c:ser>
        <c:ser>
          <c:idx val="13"/>
          <c:order val="13"/>
          <c:tx>
            <c:strRef>
              <c:f>Sheet1!$Q$1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Sheet1!$Q$2:$Q$147</c:f>
            </c:numRef>
          </c:val>
        </c:ser>
        <c:ser>
          <c:idx val="14"/>
          <c:order val="14"/>
          <c:tx>
            <c:strRef>
              <c:f>Sheet1!$R$1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Sheet1!$R$2:$R$147</c:f>
            </c:numRef>
          </c:val>
        </c:ser>
        <c:ser>
          <c:idx val="15"/>
          <c:order val="15"/>
          <c:tx>
            <c:strRef>
              <c:f>Sheet1!$S$1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Sheet1!$S$2:$S$147</c:f>
            </c:numRef>
          </c:val>
        </c:ser>
        <c:ser>
          <c:idx val="16"/>
          <c:order val="16"/>
          <c:tx>
            <c:strRef>
              <c:f>Sheet1!$T$1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Sheet1!$T$2:$T$147</c:f>
              <c:numCache>
                <c:formatCode>General</c:formatCode>
                <c:ptCount val="146"/>
                <c:pt idx="0">
                  <c:v>101.691</c:v>
                </c:pt>
                <c:pt idx="1">
                  <c:v>103.47799999999999</c:v>
                </c:pt>
                <c:pt idx="2">
                  <c:v>104.17700000000001</c:v>
                </c:pt>
                <c:pt idx="3">
                  <c:v>104.83499999999999</c:v>
                </c:pt>
                <c:pt idx="4">
                  <c:v>105.408</c:v>
                </c:pt>
                <c:pt idx="5">
                  <c:v>106.062</c:v>
                </c:pt>
                <c:pt idx="6">
                  <c:v>106.75700000000002</c:v>
                </c:pt>
                <c:pt idx="7">
                  <c:v>107.72499999999999</c:v>
                </c:pt>
                <c:pt idx="8">
                  <c:v>109.205</c:v>
                </c:pt>
                <c:pt idx="9">
                  <c:v>110.116</c:v>
                </c:pt>
                <c:pt idx="10">
                  <c:v>111.01900000000002</c:v>
                </c:pt>
                <c:pt idx="11">
                  <c:v>109.41900000000012</c:v>
                </c:pt>
                <c:pt idx="12">
                  <c:v>108.29100000000012</c:v>
                </c:pt>
                <c:pt idx="13">
                  <c:v>108.893</c:v>
                </c:pt>
                <c:pt idx="14">
                  <c:v>108.41800000000002</c:v>
                </c:pt>
                <c:pt idx="15">
                  <c:v>108.95099999999999</c:v>
                </c:pt>
                <c:pt idx="16">
                  <c:v>109.768</c:v>
                </c:pt>
                <c:pt idx="17">
                  <c:v>111.535</c:v>
                </c:pt>
                <c:pt idx="18">
                  <c:v>112.02800000000001</c:v>
                </c:pt>
                <c:pt idx="19">
                  <c:v>111.06399999999999</c:v>
                </c:pt>
                <c:pt idx="20">
                  <c:v>111.5</c:v>
                </c:pt>
                <c:pt idx="21">
                  <c:v>112.084</c:v>
                </c:pt>
                <c:pt idx="22">
                  <c:v>112.239</c:v>
                </c:pt>
                <c:pt idx="23">
                  <c:v>112.696</c:v>
                </c:pt>
                <c:pt idx="24">
                  <c:v>113.584</c:v>
                </c:pt>
                <c:pt idx="25">
                  <c:v>113.74600000000002</c:v>
                </c:pt>
                <c:pt idx="26">
                  <c:v>114.316</c:v>
                </c:pt>
                <c:pt idx="27">
                  <c:v>114.738</c:v>
                </c:pt>
                <c:pt idx="28">
                  <c:v>115.41200000000002</c:v>
                </c:pt>
                <c:pt idx="29">
                  <c:v>115.399</c:v>
                </c:pt>
                <c:pt idx="30">
                  <c:v>113.456</c:v>
                </c:pt>
                <c:pt idx="31">
                  <c:v>112.093</c:v>
                </c:pt>
                <c:pt idx="32">
                  <c:v>113.021</c:v>
                </c:pt>
                <c:pt idx="33">
                  <c:v>111.54100000000012</c:v>
                </c:pt>
                <c:pt idx="34">
                  <c:v>111.54</c:v>
                </c:pt>
                <c:pt idx="35">
                  <c:v>112.093</c:v>
                </c:pt>
                <c:pt idx="36">
                  <c:v>113.80200000000001</c:v>
                </c:pt>
                <c:pt idx="37">
                  <c:v>113.842</c:v>
                </c:pt>
                <c:pt idx="38">
                  <c:v>114.38</c:v>
                </c:pt>
                <c:pt idx="39">
                  <c:v>114.02800000000001</c:v>
                </c:pt>
                <c:pt idx="40">
                  <c:v>113.648</c:v>
                </c:pt>
                <c:pt idx="41">
                  <c:v>113.90700000000002</c:v>
                </c:pt>
                <c:pt idx="42">
                  <c:v>114.669</c:v>
                </c:pt>
                <c:pt idx="43">
                  <c:v>115.67299999999985</c:v>
                </c:pt>
                <c:pt idx="44">
                  <c:v>116.38800000000001</c:v>
                </c:pt>
                <c:pt idx="45">
                  <c:v>117.726</c:v>
                </c:pt>
                <c:pt idx="46">
                  <c:v>119.79</c:v>
                </c:pt>
                <c:pt idx="47">
                  <c:v>120.04</c:v>
                </c:pt>
                <c:pt idx="48">
                  <c:v>120.55200000000001</c:v>
                </c:pt>
                <c:pt idx="49">
                  <c:v>121.096</c:v>
                </c:pt>
                <c:pt idx="50">
                  <c:v>121.259</c:v>
                </c:pt>
                <c:pt idx="51">
                  <c:v>121.99000000000002</c:v>
                </c:pt>
                <c:pt idx="52">
                  <c:v>122.66800000000001</c:v>
                </c:pt>
                <c:pt idx="53">
                  <c:v>123.742</c:v>
                </c:pt>
                <c:pt idx="54">
                  <c:v>124.47199999999999</c:v>
                </c:pt>
                <c:pt idx="55">
                  <c:v>125.027</c:v>
                </c:pt>
                <c:pt idx="56">
                  <c:v>125.44500000000002</c:v>
                </c:pt>
                <c:pt idx="57">
                  <c:v>125.227</c:v>
                </c:pt>
                <c:pt idx="58">
                  <c:v>125.04900000000002</c:v>
                </c:pt>
                <c:pt idx="59">
                  <c:v>125.393</c:v>
                </c:pt>
                <c:pt idx="60">
                  <c:v>126.10799999999999</c:v>
                </c:pt>
                <c:pt idx="61">
                  <c:v>126.34</c:v>
                </c:pt>
                <c:pt idx="62">
                  <c:v>126.82</c:v>
                </c:pt>
                <c:pt idx="63">
                  <c:v>125.69799999999999</c:v>
                </c:pt>
                <c:pt idx="64">
                  <c:v>125.006</c:v>
                </c:pt>
                <c:pt idx="65">
                  <c:v>125.22</c:v>
                </c:pt>
                <c:pt idx="66">
                  <c:v>126.29600000000002</c:v>
                </c:pt>
                <c:pt idx="67">
                  <c:v>127.86</c:v>
                </c:pt>
                <c:pt idx="68">
                  <c:v>128.69</c:v>
                </c:pt>
                <c:pt idx="69">
                  <c:v>129.96</c:v>
                </c:pt>
                <c:pt idx="70">
                  <c:v>131.04</c:v>
                </c:pt>
                <c:pt idx="71">
                  <c:v>131.72999999999999</c:v>
                </c:pt>
                <c:pt idx="72">
                  <c:v>131.99</c:v>
                </c:pt>
                <c:pt idx="73">
                  <c:v>132.65</c:v>
                </c:pt>
                <c:pt idx="74">
                  <c:v>133.89000000000001</c:v>
                </c:pt>
                <c:pt idx="75">
                  <c:v>134.63</c:v>
                </c:pt>
                <c:pt idx="76">
                  <c:v>135.76</c:v>
                </c:pt>
                <c:pt idx="77">
                  <c:v>135.22999999999999</c:v>
                </c:pt>
                <c:pt idx="78">
                  <c:v>136.4</c:v>
                </c:pt>
                <c:pt idx="79">
                  <c:v>136.33000000000001</c:v>
                </c:pt>
                <c:pt idx="80">
                  <c:v>136.63</c:v>
                </c:pt>
                <c:pt idx="81">
                  <c:v>136.935</c:v>
                </c:pt>
                <c:pt idx="82">
                  <c:v>136.94</c:v>
                </c:pt>
                <c:pt idx="83">
                  <c:v>136.69999999999999</c:v>
                </c:pt>
                <c:pt idx="84">
                  <c:v>138.97999999999999</c:v>
                </c:pt>
                <c:pt idx="85">
                  <c:v>139.15</c:v>
                </c:pt>
                <c:pt idx="86">
                  <c:v>139.22</c:v>
                </c:pt>
                <c:pt idx="87">
                  <c:v>139.19</c:v>
                </c:pt>
                <c:pt idx="88">
                  <c:v>138.73999999999998</c:v>
                </c:pt>
                <c:pt idx="89">
                  <c:v>135.91</c:v>
                </c:pt>
                <c:pt idx="90">
                  <c:v>136.35000000000042</c:v>
                </c:pt>
                <c:pt idx="91">
                  <c:v>136.63</c:v>
                </c:pt>
                <c:pt idx="92">
                  <c:v>137.35000000000042</c:v>
                </c:pt>
                <c:pt idx="93">
                  <c:v>155.23999999999998</c:v>
                </c:pt>
                <c:pt idx="94">
                  <c:v>139.15</c:v>
                </c:pt>
                <c:pt idx="95">
                  <c:v>146.97999999999999</c:v>
                </c:pt>
                <c:pt idx="96">
                  <c:v>148.5</c:v>
                </c:pt>
                <c:pt idx="97">
                  <c:v>145.57</c:v>
                </c:pt>
                <c:pt idx="98">
                  <c:v>145.47</c:v>
                </c:pt>
                <c:pt idx="99">
                  <c:v>145.88000000000042</c:v>
                </c:pt>
                <c:pt idx="100">
                  <c:v>145.53</c:v>
                </c:pt>
                <c:pt idx="101">
                  <c:v>144.63</c:v>
                </c:pt>
                <c:pt idx="102">
                  <c:v>145.84</c:v>
                </c:pt>
                <c:pt idx="103">
                  <c:v>146.62</c:v>
                </c:pt>
                <c:pt idx="104">
                  <c:v>147.07</c:v>
                </c:pt>
                <c:pt idx="105">
                  <c:v>146.87</c:v>
                </c:pt>
                <c:pt idx="106">
                  <c:v>147.83000000000001</c:v>
                </c:pt>
                <c:pt idx="107">
                  <c:v>148.1</c:v>
                </c:pt>
                <c:pt idx="108">
                  <c:v>148.47</c:v>
                </c:pt>
                <c:pt idx="109">
                  <c:v>149.03</c:v>
                </c:pt>
                <c:pt idx="110">
                  <c:v>149.69</c:v>
                </c:pt>
                <c:pt idx="111">
                  <c:v>150.72</c:v>
                </c:pt>
                <c:pt idx="112">
                  <c:v>151.33000000000001</c:v>
                </c:pt>
                <c:pt idx="113">
                  <c:v>152.1</c:v>
                </c:pt>
                <c:pt idx="114">
                  <c:v>152.92700000000042</c:v>
                </c:pt>
                <c:pt idx="115">
                  <c:v>154.47800000000001</c:v>
                </c:pt>
                <c:pt idx="116">
                  <c:v>155.39700000000042</c:v>
                </c:pt>
                <c:pt idx="117">
                  <c:v>154.72499999999999</c:v>
                </c:pt>
                <c:pt idx="118">
                  <c:v>155.44999999999999</c:v>
                </c:pt>
                <c:pt idx="119">
                  <c:v>155.661</c:v>
                </c:pt>
                <c:pt idx="120">
                  <c:v>155.607</c:v>
                </c:pt>
                <c:pt idx="121">
                  <c:v>155.87900000000002</c:v>
                </c:pt>
                <c:pt idx="122">
                  <c:v>156.22399999999999</c:v>
                </c:pt>
                <c:pt idx="123">
                  <c:v>157.136</c:v>
                </c:pt>
                <c:pt idx="124">
                  <c:v>157.69499999999999</c:v>
                </c:pt>
                <c:pt idx="125">
                  <c:v>158.70099999999999</c:v>
                </c:pt>
                <c:pt idx="126">
                  <c:v>159.35600000000042</c:v>
                </c:pt>
                <c:pt idx="127">
                  <c:v>160.94200000000001</c:v>
                </c:pt>
                <c:pt idx="128">
                  <c:v>161.125</c:v>
                </c:pt>
                <c:pt idx="129">
                  <c:v>161.86000000000001</c:v>
                </c:pt>
                <c:pt idx="130">
                  <c:v>162.43100000000001</c:v>
                </c:pt>
                <c:pt idx="131">
                  <c:v>163.26</c:v>
                </c:pt>
                <c:pt idx="132">
                  <c:v>164.60499999999999</c:v>
                </c:pt>
                <c:pt idx="133">
                  <c:v>165.339</c:v>
                </c:pt>
                <c:pt idx="134">
                  <c:v>164.52600000000001</c:v>
                </c:pt>
                <c:pt idx="135">
                  <c:v>165.23099999999999</c:v>
                </c:pt>
                <c:pt idx="136">
                  <c:v>166.20699999999999</c:v>
                </c:pt>
                <c:pt idx="137">
                  <c:v>167.14499999999998</c:v>
                </c:pt>
                <c:pt idx="138">
                  <c:v>168.20999999999998</c:v>
                </c:pt>
                <c:pt idx="139">
                  <c:v>168.36</c:v>
                </c:pt>
                <c:pt idx="140">
                  <c:v>168.34300000000002</c:v>
                </c:pt>
                <c:pt idx="141">
                  <c:v>169.43700000000001</c:v>
                </c:pt>
                <c:pt idx="142">
                  <c:v>169.73299999999998</c:v>
                </c:pt>
                <c:pt idx="143">
                  <c:v>170.35000000000042</c:v>
                </c:pt>
                <c:pt idx="144">
                  <c:v>170.74699999999999</c:v>
                </c:pt>
                <c:pt idx="145">
                  <c:v>171.339</c:v>
                </c:pt>
              </c:numCache>
            </c:numRef>
          </c:val>
        </c:ser>
        <c:ser>
          <c:idx val="17"/>
          <c:order val="17"/>
          <c:tx>
            <c:strRef>
              <c:f>Sheet1!$U$1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Sheet1!$U$2:$U$147</c:f>
            </c:numRef>
          </c:val>
        </c:ser>
        <c:ser>
          <c:idx val="18"/>
          <c:order val="18"/>
          <c:tx>
            <c:strRef>
              <c:f>Sheet1!$V$1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Sheet1!$V$2:$V$147</c:f>
            </c:numRef>
          </c:val>
        </c:ser>
        <c:ser>
          <c:idx val="19"/>
          <c:order val="19"/>
          <c:tx>
            <c:strRef>
              <c:f>Sheet1!$W$1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Sheet1!$W$2:$W$147</c:f>
            </c:numRef>
          </c:val>
        </c:ser>
        <c:ser>
          <c:idx val="20"/>
          <c:order val="20"/>
          <c:tx>
            <c:strRef>
              <c:f>Sheet1!$X$1</c:f>
              <c:strCache>
                <c:ptCount val="1"/>
                <c:pt idx="0">
                  <c:v>Philippines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Sheet1!$X$2:$X$147</c:f>
              <c:numCache>
                <c:formatCode>General</c:formatCode>
                <c:ptCount val="146"/>
                <c:pt idx="0">
                  <c:v>102.67999999999998</c:v>
                </c:pt>
                <c:pt idx="1">
                  <c:v>109.72499999999999</c:v>
                </c:pt>
                <c:pt idx="2">
                  <c:v>112.455</c:v>
                </c:pt>
                <c:pt idx="3">
                  <c:v>111.41200000000002</c:v>
                </c:pt>
                <c:pt idx="4">
                  <c:v>113.01900000000002</c:v>
                </c:pt>
                <c:pt idx="5">
                  <c:v>113.895</c:v>
                </c:pt>
                <c:pt idx="6">
                  <c:v>113.29</c:v>
                </c:pt>
                <c:pt idx="7">
                  <c:v>113.985</c:v>
                </c:pt>
                <c:pt idx="8">
                  <c:v>114.631</c:v>
                </c:pt>
                <c:pt idx="9">
                  <c:v>111.90300000000002</c:v>
                </c:pt>
                <c:pt idx="10">
                  <c:v>116.925</c:v>
                </c:pt>
                <c:pt idx="11">
                  <c:v>119.37899999999998</c:v>
                </c:pt>
                <c:pt idx="12">
                  <c:v>125.58</c:v>
                </c:pt>
                <c:pt idx="13">
                  <c:v>127.096</c:v>
                </c:pt>
                <c:pt idx="14">
                  <c:v>128.22999999999999</c:v>
                </c:pt>
                <c:pt idx="15">
                  <c:v>134.20399999999998</c:v>
                </c:pt>
                <c:pt idx="16">
                  <c:v>131.69899999999998</c:v>
                </c:pt>
                <c:pt idx="17">
                  <c:v>132.685</c:v>
                </c:pt>
                <c:pt idx="18">
                  <c:v>136.17099999999999</c:v>
                </c:pt>
                <c:pt idx="19">
                  <c:v>136.678</c:v>
                </c:pt>
                <c:pt idx="20">
                  <c:v>139.56200000000001</c:v>
                </c:pt>
                <c:pt idx="21">
                  <c:v>140.60899999999998</c:v>
                </c:pt>
                <c:pt idx="22">
                  <c:v>141.70499999999998</c:v>
                </c:pt>
                <c:pt idx="23">
                  <c:v>141.83100000000007</c:v>
                </c:pt>
                <c:pt idx="24">
                  <c:v>143.935</c:v>
                </c:pt>
                <c:pt idx="25">
                  <c:v>142.68600000000001</c:v>
                </c:pt>
                <c:pt idx="26">
                  <c:v>142.37300000000002</c:v>
                </c:pt>
                <c:pt idx="27">
                  <c:v>144.80800000000042</c:v>
                </c:pt>
                <c:pt idx="28">
                  <c:v>150.18600000000001</c:v>
                </c:pt>
                <c:pt idx="29">
                  <c:v>151.464</c:v>
                </c:pt>
                <c:pt idx="30">
                  <c:v>152.76599999999999</c:v>
                </c:pt>
                <c:pt idx="31">
                  <c:v>151.93200000000004</c:v>
                </c:pt>
                <c:pt idx="32">
                  <c:v>154.98200000000043</c:v>
                </c:pt>
                <c:pt idx="33">
                  <c:v>156.51899999999998</c:v>
                </c:pt>
                <c:pt idx="34">
                  <c:v>155.67899999999997</c:v>
                </c:pt>
                <c:pt idx="35">
                  <c:v>157.07499999999999</c:v>
                </c:pt>
                <c:pt idx="36">
                  <c:v>158.42600000000004</c:v>
                </c:pt>
                <c:pt idx="37">
                  <c:v>154.489</c:v>
                </c:pt>
                <c:pt idx="38">
                  <c:v>156.48500000000001</c:v>
                </c:pt>
                <c:pt idx="39">
                  <c:v>161.16299999999998</c:v>
                </c:pt>
                <c:pt idx="40">
                  <c:v>160.14499999999998</c:v>
                </c:pt>
                <c:pt idx="41">
                  <c:v>159.78200000000001</c:v>
                </c:pt>
                <c:pt idx="42">
                  <c:v>163.077</c:v>
                </c:pt>
                <c:pt idx="43">
                  <c:v>160.63499999999999</c:v>
                </c:pt>
                <c:pt idx="44">
                  <c:v>161.459</c:v>
                </c:pt>
                <c:pt idx="45">
                  <c:v>162.303</c:v>
                </c:pt>
                <c:pt idx="46">
                  <c:v>163.39200000000042</c:v>
                </c:pt>
                <c:pt idx="47">
                  <c:v>163.60299999999998</c:v>
                </c:pt>
                <c:pt idx="48">
                  <c:v>170.78399999999999</c:v>
                </c:pt>
                <c:pt idx="49">
                  <c:v>171.54599999999999</c:v>
                </c:pt>
                <c:pt idx="50">
                  <c:v>173.67399999999998</c:v>
                </c:pt>
                <c:pt idx="51">
                  <c:v>175.52700000000004</c:v>
                </c:pt>
                <c:pt idx="52">
                  <c:v>179.26899999999998</c:v>
                </c:pt>
                <c:pt idx="53">
                  <c:v>179.815</c:v>
                </c:pt>
                <c:pt idx="54">
                  <c:v>180.78300000000002</c:v>
                </c:pt>
                <c:pt idx="55">
                  <c:v>182.34200000000001</c:v>
                </c:pt>
                <c:pt idx="56">
                  <c:v>183.26899999999998</c:v>
                </c:pt>
                <c:pt idx="57">
                  <c:v>185.59800000000001</c:v>
                </c:pt>
                <c:pt idx="58">
                  <c:v>191.256</c:v>
                </c:pt>
                <c:pt idx="59">
                  <c:v>194.023</c:v>
                </c:pt>
                <c:pt idx="60">
                  <c:v>198.11299999999997</c:v>
                </c:pt>
                <c:pt idx="61">
                  <c:v>202.20399999999998</c:v>
                </c:pt>
                <c:pt idx="62">
                  <c:v>210.636</c:v>
                </c:pt>
                <c:pt idx="63">
                  <c:v>214.62200000000001</c:v>
                </c:pt>
                <c:pt idx="64">
                  <c:v>200.00800000000001</c:v>
                </c:pt>
                <c:pt idx="65">
                  <c:v>201.88300000000001</c:v>
                </c:pt>
                <c:pt idx="66">
                  <c:v>205.22299999999998</c:v>
                </c:pt>
                <c:pt idx="67">
                  <c:v>210.82000000000042</c:v>
                </c:pt>
                <c:pt idx="68">
                  <c:v>218.45000000000007</c:v>
                </c:pt>
                <c:pt idx="69">
                  <c:v>225.08</c:v>
                </c:pt>
                <c:pt idx="70">
                  <c:v>233.28</c:v>
                </c:pt>
                <c:pt idx="71">
                  <c:v>235.85000000000042</c:v>
                </c:pt>
                <c:pt idx="72">
                  <c:v>234.62</c:v>
                </c:pt>
                <c:pt idx="73">
                  <c:v>236.26999999999998</c:v>
                </c:pt>
                <c:pt idx="74">
                  <c:v>235.62</c:v>
                </c:pt>
                <c:pt idx="75">
                  <c:v>236.56</c:v>
                </c:pt>
                <c:pt idx="76">
                  <c:v>238.45000000000007</c:v>
                </c:pt>
                <c:pt idx="77">
                  <c:v>236.3</c:v>
                </c:pt>
                <c:pt idx="78">
                  <c:v>235.13</c:v>
                </c:pt>
                <c:pt idx="79">
                  <c:v>234.84</c:v>
                </c:pt>
                <c:pt idx="80">
                  <c:v>240.66</c:v>
                </c:pt>
                <c:pt idx="81">
                  <c:v>242.82900000000001</c:v>
                </c:pt>
                <c:pt idx="82">
                  <c:v>244.94</c:v>
                </c:pt>
                <c:pt idx="83">
                  <c:v>249.53</c:v>
                </c:pt>
                <c:pt idx="84">
                  <c:v>252.64</c:v>
                </c:pt>
                <c:pt idx="85">
                  <c:v>247.46</c:v>
                </c:pt>
                <c:pt idx="86">
                  <c:v>248.62</c:v>
                </c:pt>
                <c:pt idx="87">
                  <c:v>239.01</c:v>
                </c:pt>
                <c:pt idx="88">
                  <c:v>235.82000000000042</c:v>
                </c:pt>
                <c:pt idx="89">
                  <c:v>235.17</c:v>
                </c:pt>
                <c:pt idx="90">
                  <c:v>235.49</c:v>
                </c:pt>
                <c:pt idx="91">
                  <c:v>245.08</c:v>
                </c:pt>
                <c:pt idx="92">
                  <c:v>247.98000000000027</c:v>
                </c:pt>
                <c:pt idx="93">
                  <c:v>238.37</c:v>
                </c:pt>
                <c:pt idx="94">
                  <c:v>239.43</c:v>
                </c:pt>
                <c:pt idx="95">
                  <c:v>253.5</c:v>
                </c:pt>
                <c:pt idx="96">
                  <c:v>257.7</c:v>
                </c:pt>
                <c:pt idx="97">
                  <c:v>257.48999999999904</c:v>
                </c:pt>
                <c:pt idx="98">
                  <c:v>260.69</c:v>
                </c:pt>
                <c:pt idx="99">
                  <c:v>263.22000000000003</c:v>
                </c:pt>
                <c:pt idx="100">
                  <c:v>266.74</c:v>
                </c:pt>
                <c:pt idx="101">
                  <c:v>265.81</c:v>
                </c:pt>
                <c:pt idx="102">
                  <c:v>268.35000000000002</c:v>
                </c:pt>
                <c:pt idx="103">
                  <c:v>268.91999999999916</c:v>
                </c:pt>
                <c:pt idx="104">
                  <c:v>270.86</c:v>
                </c:pt>
                <c:pt idx="105">
                  <c:v>271.62</c:v>
                </c:pt>
                <c:pt idx="106">
                  <c:v>273.98999999999904</c:v>
                </c:pt>
                <c:pt idx="107">
                  <c:v>274.33</c:v>
                </c:pt>
                <c:pt idx="108">
                  <c:v>275.58</c:v>
                </c:pt>
                <c:pt idx="109">
                  <c:v>277.32</c:v>
                </c:pt>
                <c:pt idx="110">
                  <c:v>279.91000000000003</c:v>
                </c:pt>
                <c:pt idx="111">
                  <c:v>279.89</c:v>
                </c:pt>
                <c:pt idx="112">
                  <c:v>281.70999999999964</c:v>
                </c:pt>
                <c:pt idx="113">
                  <c:v>284.41999999999916</c:v>
                </c:pt>
                <c:pt idx="114">
                  <c:v>288.39099999999917</c:v>
                </c:pt>
                <c:pt idx="115">
                  <c:v>294.83999999999969</c:v>
                </c:pt>
                <c:pt idx="116">
                  <c:v>299.42899999999861</c:v>
                </c:pt>
                <c:pt idx="117">
                  <c:v>305.70099999999923</c:v>
                </c:pt>
                <c:pt idx="118">
                  <c:v>308.07900000000001</c:v>
                </c:pt>
                <c:pt idx="119">
                  <c:v>307.43599999999861</c:v>
                </c:pt>
                <c:pt idx="120">
                  <c:v>302.42899999999861</c:v>
                </c:pt>
                <c:pt idx="121">
                  <c:v>298.92899999999861</c:v>
                </c:pt>
                <c:pt idx="122">
                  <c:v>304.505</c:v>
                </c:pt>
                <c:pt idx="123">
                  <c:v>312.33199999999886</c:v>
                </c:pt>
                <c:pt idx="124">
                  <c:v>311.23899999999861</c:v>
                </c:pt>
                <c:pt idx="125">
                  <c:v>313.04000000000002</c:v>
                </c:pt>
                <c:pt idx="126">
                  <c:v>316.64900000000097</c:v>
                </c:pt>
                <c:pt idx="127">
                  <c:v>324.56400000000002</c:v>
                </c:pt>
                <c:pt idx="128">
                  <c:v>326.08199999999886</c:v>
                </c:pt>
                <c:pt idx="129">
                  <c:v>333.38400000000001</c:v>
                </c:pt>
                <c:pt idx="130">
                  <c:v>336.70499999999993</c:v>
                </c:pt>
                <c:pt idx="131">
                  <c:v>346.86099999999999</c:v>
                </c:pt>
                <c:pt idx="132">
                  <c:v>349.71</c:v>
                </c:pt>
                <c:pt idx="133">
                  <c:v>357.02699999999885</c:v>
                </c:pt>
                <c:pt idx="134">
                  <c:v>351.74900000000002</c:v>
                </c:pt>
                <c:pt idx="135">
                  <c:v>352.31099999999969</c:v>
                </c:pt>
                <c:pt idx="136">
                  <c:v>350.87599999999969</c:v>
                </c:pt>
                <c:pt idx="137">
                  <c:v>355.053</c:v>
                </c:pt>
                <c:pt idx="138">
                  <c:v>364.19600000000003</c:v>
                </c:pt>
                <c:pt idx="139">
                  <c:v>364.452</c:v>
                </c:pt>
                <c:pt idx="140">
                  <c:v>366.74</c:v>
                </c:pt>
                <c:pt idx="141">
                  <c:v>368.53599999999904</c:v>
                </c:pt>
                <c:pt idx="142">
                  <c:v>375.82100000000003</c:v>
                </c:pt>
                <c:pt idx="143">
                  <c:v>377.80900000000008</c:v>
                </c:pt>
                <c:pt idx="144">
                  <c:v>389.64400000000097</c:v>
                </c:pt>
                <c:pt idx="145">
                  <c:v>398.267</c:v>
                </c:pt>
              </c:numCache>
            </c:numRef>
          </c:val>
        </c:ser>
        <c:ser>
          <c:idx val="21"/>
          <c:order val="21"/>
          <c:tx>
            <c:strRef>
              <c:f>Sheet1!$Y$1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Sheet1!$Y$2:$Y$147</c:f>
            </c:numRef>
          </c:val>
        </c:ser>
        <c:ser>
          <c:idx val="22"/>
          <c:order val="22"/>
          <c:tx>
            <c:strRef>
              <c:f>Sheet1!$Z$1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Sheet1!$Z$2:$Z$147</c:f>
            </c:numRef>
          </c:val>
        </c:ser>
        <c:ser>
          <c:idx val="23"/>
          <c:order val="23"/>
          <c:tx>
            <c:strRef>
              <c:f>Sheet1!$AA$1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Sheet1!$AA$2:$AA$147</c:f>
            </c:numRef>
          </c:val>
        </c:ser>
        <c:ser>
          <c:idx val="24"/>
          <c:order val="24"/>
          <c:tx>
            <c:strRef>
              <c:f>Sheet1!$AB$1</c:f>
              <c:strCache>
                <c:ptCount val="1"/>
                <c:pt idx="0">
                  <c:v>Singapore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Sheet1!$AB$2:$AB$147</c:f>
              <c:numCache>
                <c:formatCode>General</c:formatCode>
                <c:ptCount val="146"/>
                <c:pt idx="0">
                  <c:v>102.306</c:v>
                </c:pt>
                <c:pt idx="1">
                  <c:v>103.44200000000002</c:v>
                </c:pt>
                <c:pt idx="2">
                  <c:v>103.15799999999999</c:v>
                </c:pt>
                <c:pt idx="3">
                  <c:v>103.65499999999999</c:v>
                </c:pt>
                <c:pt idx="4">
                  <c:v>104.29900000000002</c:v>
                </c:pt>
                <c:pt idx="5">
                  <c:v>104.60799999999999</c:v>
                </c:pt>
                <c:pt idx="6">
                  <c:v>105.154</c:v>
                </c:pt>
                <c:pt idx="7">
                  <c:v>105.64999999999999</c:v>
                </c:pt>
                <c:pt idx="8">
                  <c:v>106.666</c:v>
                </c:pt>
                <c:pt idx="9">
                  <c:v>109.583</c:v>
                </c:pt>
                <c:pt idx="10">
                  <c:v>107.19799999999999</c:v>
                </c:pt>
                <c:pt idx="11">
                  <c:v>105.64</c:v>
                </c:pt>
                <c:pt idx="12">
                  <c:v>106.071</c:v>
                </c:pt>
                <c:pt idx="13">
                  <c:v>107.21700000000021</c:v>
                </c:pt>
                <c:pt idx="14">
                  <c:v>106.37499999999999</c:v>
                </c:pt>
                <c:pt idx="15">
                  <c:v>107.1</c:v>
                </c:pt>
                <c:pt idx="16">
                  <c:v>107.44700000000023</c:v>
                </c:pt>
                <c:pt idx="17">
                  <c:v>109.518</c:v>
                </c:pt>
                <c:pt idx="18">
                  <c:v>109.73699999999999</c:v>
                </c:pt>
                <c:pt idx="19">
                  <c:v>110.545</c:v>
                </c:pt>
                <c:pt idx="20">
                  <c:v>111.89700000000002</c:v>
                </c:pt>
                <c:pt idx="21">
                  <c:v>113.49000000000002</c:v>
                </c:pt>
                <c:pt idx="22">
                  <c:v>113.923</c:v>
                </c:pt>
                <c:pt idx="23">
                  <c:v>115.62899999999998</c:v>
                </c:pt>
                <c:pt idx="24">
                  <c:v>116.21400000000021</c:v>
                </c:pt>
                <c:pt idx="25">
                  <c:v>117.58199999999999</c:v>
                </c:pt>
                <c:pt idx="26">
                  <c:v>118.337</c:v>
                </c:pt>
                <c:pt idx="27">
                  <c:v>117.586</c:v>
                </c:pt>
                <c:pt idx="28">
                  <c:v>118.818</c:v>
                </c:pt>
                <c:pt idx="29">
                  <c:v>118.10299999999998</c:v>
                </c:pt>
                <c:pt idx="30">
                  <c:v>114.48699999999999</c:v>
                </c:pt>
                <c:pt idx="31">
                  <c:v>111.71299999999999</c:v>
                </c:pt>
                <c:pt idx="32">
                  <c:v>114.06100000000002</c:v>
                </c:pt>
                <c:pt idx="33">
                  <c:v>111.96299999999999</c:v>
                </c:pt>
                <c:pt idx="34">
                  <c:v>112.11499999999999</c:v>
                </c:pt>
                <c:pt idx="35">
                  <c:v>114.121</c:v>
                </c:pt>
                <c:pt idx="36">
                  <c:v>115.85899999999998</c:v>
                </c:pt>
                <c:pt idx="37">
                  <c:v>116.42400000000002</c:v>
                </c:pt>
                <c:pt idx="38">
                  <c:v>118.027</c:v>
                </c:pt>
                <c:pt idx="39">
                  <c:v>117.28700000000002</c:v>
                </c:pt>
                <c:pt idx="40">
                  <c:v>117.131</c:v>
                </c:pt>
                <c:pt idx="41">
                  <c:v>116.699</c:v>
                </c:pt>
                <c:pt idx="42">
                  <c:v>117.44800000000002</c:v>
                </c:pt>
                <c:pt idx="43">
                  <c:v>118.07199999999999</c:v>
                </c:pt>
                <c:pt idx="44">
                  <c:v>118.44500000000002</c:v>
                </c:pt>
                <c:pt idx="45">
                  <c:v>119.99400000000021</c:v>
                </c:pt>
                <c:pt idx="46">
                  <c:v>120.61199999999999</c:v>
                </c:pt>
                <c:pt idx="47">
                  <c:v>122.02800000000001</c:v>
                </c:pt>
                <c:pt idx="48">
                  <c:v>120.923</c:v>
                </c:pt>
                <c:pt idx="49">
                  <c:v>120.149</c:v>
                </c:pt>
                <c:pt idx="50">
                  <c:v>119.809</c:v>
                </c:pt>
                <c:pt idx="51">
                  <c:v>121.41400000000021</c:v>
                </c:pt>
                <c:pt idx="52">
                  <c:v>122.785</c:v>
                </c:pt>
                <c:pt idx="53">
                  <c:v>123.18600000000001</c:v>
                </c:pt>
                <c:pt idx="54">
                  <c:v>123.495</c:v>
                </c:pt>
                <c:pt idx="55">
                  <c:v>122.90100000000002</c:v>
                </c:pt>
                <c:pt idx="56">
                  <c:v>122.599</c:v>
                </c:pt>
                <c:pt idx="57">
                  <c:v>121.79600000000002</c:v>
                </c:pt>
                <c:pt idx="58">
                  <c:v>120.91300000000012</c:v>
                </c:pt>
                <c:pt idx="59">
                  <c:v>121.21000000000002</c:v>
                </c:pt>
                <c:pt idx="60">
                  <c:v>120.94800000000002</c:v>
                </c:pt>
                <c:pt idx="61">
                  <c:v>120.771</c:v>
                </c:pt>
                <c:pt idx="62">
                  <c:v>120.52</c:v>
                </c:pt>
                <c:pt idx="63">
                  <c:v>121.377</c:v>
                </c:pt>
                <c:pt idx="64">
                  <c:v>122.137</c:v>
                </c:pt>
                <c:pt idx="65">
                  <c:v>121.63</c:v>
                </c:pt>
                <c:pt idx="66">
                  <c:v>122.40300000000002</c:v>
                </c:pt>
                <c:pt idx="67">
                  <c:v>123.04</c:v>
                </c:pt>
                <c:pt idx="68">
                  <c:v>124.35</c:v>
                </c:pt>
                <c:pt idx="69">
                  <c:v>124.64</c:v>
                </c:pt>
                <c:pt idx="70">
                  <c:v>125.81</c:v>
                </c:pt>
                <c:pt idx="71">
                  <c:v>125.9</c:v>
                </c:pt>
                <c:pt idx="72">
                  <c:v>125.73</c:v>
                </c:pt>
                <c:pt idx="73">
                  <c:v>126.56</c:v>
                </c:pt>
                <c:pt idx="74">
                  <c:v>128.15</c:v>
                </c:pt>
                <c:pt idx="75">
                  <c:v>129.86000000000001</c:v>
                </c:pt>
                <c:pt idx="76">
                  <c:v>129.12</c:v>
                </c:pt>
                <c:pt idx="77">
                  <c:v>129.37</c:v>
                </c:pt>
                <c:pt idx="78">
                  <c:v>129.04</c:v>
                </c:pt>
                <c:pt idx="79">
                  <c:v>129.72999999999999</c:v>
                </c:pt>
                <c:pt idx="80">
                  <c:v>131.35000000000042</c:v>
                </c:pt>
                <c:pt idx="81">
                  <c:v>131.441</c:v>
                </c:pt>
                <c:pt idx="82">
                  <c:v>131.69</c:v>
                </c:pt>
                <c:pt idx="83">
                  <c:v>132.43</c:v>
                </c:pt>
                <c:pt idx="84">
                  <c:v>135.72999999999999</c:v>
                </c:pt>
                <c:pt idx="85">
                  <c:v>135.26</c:v>
                </c:pt>
                <c:pt idx="86">
                  <c:v>135.66999999999999</c:v>
                </c:pt>
                <c:pt idx="87">
                  <c:v>135</c:v>
                </c:pt>
                <c:pt idx="88">
                  <c:v>131.19</c:v>
                </c:pt>
                <c:pt idx="89">
                  <c:v>130.57</c:v>
                </c:pt>
                <c:pt idx="90">
                  <c:v>133.76999999999998</c:v>
                </c:pt>
                <c:pt idx="91">
                  <c:v>134.04</c:v>
                </c:pt>
                <c:pt idx="92">
                  <c:v>133.59</c:v>
                </c:pt>
                <c:pt idx="93">
                  <c:v>134.72999999999999</c:v>
                </c:pt>
                <c:pt idx="94">
                  <c:v>139.5</c:v>
                </c:pt>
                <c:pt idx="95">
                  <c:v>141.22999999999999</c:v>
                </c:pt>
                <c:pt idx="96">
                  <c:v>140.41999999999999</c:v>
                </c:pt>
                <c:pt idx="97">
                  <c:v>141.1</c:v>
                </c:pt>
                <c:pt idx="98">
                  <c:v>141.12</c:v>
                </c:pt>
                <c:pt idx="99">
                  <c:v>141.68</c:v>
                </c:pt>
                <c:pt idx="100">
                  <c:v>140.55000000000001</c:v>
                </c:pt>
                <c:pt idx="101">
                  <c:v>140.63</c:v>
                </c:pt>
                <c:pt idx="102">
                  <c:v>141.80000000000001</c:v>
                </c:pt>
                <c:pt idx="103">
                  <c:v>142.16999999999999</c:v>
                </c:pt>
                <c:pt idx="104">
                  <c:v>142.35000000000042</c:v>
                </c:pt>
                <c:pt idx="105">
                  <c:v>141.87</c:v>
                </c:pt>
                <c:pt idx="106">
                  <c:v>142.93</c:v>
                </c:pt>
                <c:pt idx="107">
                  <c:v>142.43</c:v>
                </c:pt>
                <c:pt idx="108">
                  <c:v>143.29</c:v>
                </c:pt>
                <c:pt idx="109">
                  <c:v>143.15</c:v>
                </c:pt>
                <c:pt idx="110">
                  <c:v>142.84</c:v>
                </c:pt>
                <c:pt idx="111">
                  <c:v>144.43</c:v>
                </c:pt>
                <c:pt idx="112">
                  <c:v>145.23999999999998</c:v>
                </c:pt>
                <c:pt idx="113">
                  <c:v>147.73999999999998</c:v>
                </c:pt>
                <c:pt idx="114">
                  <c:v>149.79899999999998</c:v>
                </c:pt>
                <c:pt idx="115">
                  <c:v>150.14399999999998</c:v>
                </c:pt>
                <c:pt idx="116">
                  <c:v>150.03300000000002</c:v>
                </c:pt>
                <c:pt idx="117">
                  <c:v>149.89100000000042</c:v>
                </c:pt>
                <c:pt idx="118">
                  <c:v>148.126</c:v>
                </c:pt>
                <c:pt idx="119">
                  <c:v>146.21699999999998</c:v>
                </c:pt>
                <c:pt idx="120">
                  <c:v>147.19899999999998</c:v>
                </c:pt>
                <c:pt idx="121">
                  <c:v>147.54599999999999</c:v>
                </c:pt>
                <c:pt idx="122">
                  <c:v>148.65800000000004</c:v>
                </c:pt>
                <c:pt idx="123">
                  <c:v>149.61899999999997</c:v>
                </c:pt>
                <c:pt idx="124">
                  <c:v>150.40200000000004</c:v>
                </c:pt>
                <c:pt idx="125">
                  <c:v>151.23599999999999</c:v>
                </c:pt>
                <c:pt idx="126">
                  <c:v>153.51599999999999</c:v>
                </c:pt>
                <c:pt idx="127">
                  <c:v>155.74799999999999</c:v>
                </c:pt>
                <c:pt idx="128">
                  <c:v>156.399</c:v>
                </c:pt>
                <c:pt idx="129">
                  <c:v>155.399</c:v>
                </c:pt>
                <c:pt idx="130">
                  <c:v>155.72200000000001</c:v>
                </c:pt>
                <c:pt idx="131">
                  <c:v>155.72200000000001</c:v>
                </c:pt>
                <c:pt idx="132">
                  <c:v>157.32200000000049</c:v>
                </c:pt>
                <c:pt idx="133">
                  <c:v>157.64499999999998</c:v>
                </c:pt>
                <c:pt idx="134">
                  <c:v>156.96100000000001</c:v>
                </c:pt>
                <c:pt idx="135">
                  <c:v>158.06100000000001</c:v>
                </c:pt>
                <c:pt idx="136">
                  <c:v>158.76599999999999</c:v>
                </c:pt>
                <c:pt idx="137">
                  <c:v>159.161</c:v>
                </c:pt>
                <c:pt idx="138">
                  <c:v>161.09100000000001</c:v>
                </c:pt>
                <c:pt idx="139">
                  <c:v>161.00200000000001</c:v>
                </c:pt>
                <c:pt idx="140">
                  <c:v>160.511</c:v>
                </c:pt>
                <c:pt idx="141">
                  <c:v>161.53900000000002</c:v>
                </c:pt>
                <c:pt idx="142">
                  <c:v>161.38600000000042</c:v>
                </c:pt>
                <c:pt idx="143">
                  <c:v>162.00800000000001</c:v>
                </c:pt>
                <c:pt idx="144">
                  <c:v>160.88500000000042</c:v>
                </c:pt>
                <c:pt idx="145">
                  <c:v>161.262</c:v>
                </c:pt>
              </c:numCache>
            </c:numRef>
          </c:val>
        </c:ser>
        <c:ser>
          <c:idx val="25"/>
          <c:order val="25"/>
          <c:tx>
            <c:strRef>
              <c:f>Sheet1!$AC$1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Sheet1!$AC$2:$AC$147</c:f>
            </c:numRef>
          </c:val>
        </c:ser>
        <c:ser>
          <c:idx val="26"/>
          <c:order val="26"/>
          <c:tx>
            <c:strRef>
              <c:f>Sheet1!$AD$1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Sheet1!$AD$2:$AD$147</c:f>
            </c:numRef>
          </c:val>
        </c:ser>
        <c:ser>
          <c:idx val="27"/>
          <c:order val="27"/>
          <c:tx>
            <c:strRef>
              <c:f>Sheet1!$AE$1</c:f>
              <c:strCache>
                <c:ptCount val="1"/>
              </c:strCache>
            </c:strRef>
          </c:tx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Sheet1!$AE$2:$AE$147</c:f>
            </c:numRef>
          </c:val>
        </c:ser>
        <c:ser>
          <c:idx val="28"/>
          <c:order val="28"/>
          <c:tx>
            <c:strRef>
              <c:f>Sheet1!$AF$1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cat>
            <c:numRef>
              <c:f>Sheet1!$A$2:$C$147</c:f>
              <c:numCache>
                <c:formatCode>mmm\-yy</c:formatCode>
                <c:ptCount val="146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</c:numCache>
            </c:numRef>
          </c:cat>
          <c:val>
            <c:numRef>
              <c:f>Sheet1!$AF$2:$AF$147</c:f>
              <c:numCache>
                <c:formatCode>General</c:formatCode>
                <c:ptCount val="146"/>
                <c:pt idx="0">
                  <c:v>104.089</c:v>
                </c:pt>
                <c:pt idx="1">
                  <c:v>105.44100000000023</c:v>
                </c:pt>
                <c:pt idx="2">
                  <c:v>103.57299999999998</c:v>
                </c:pt>
                <c:pt idx="3">
                  <c:v>103.833</c:v>
                </c:pt>
                <c:pt idx="4">
                  <c:v>100.49600000000002</c:v>
                </c:pt>
                <c:pt idx="5">
                  <c:v>100.54300000000002</c:v>
                </c:pt>
                <c:pt idx="6">
                  <c:v>99.867000000000004</c:v>
                </c:pt>
                <c:pt idx="7">
                  <c:v>100.05800000000001</c:v>
                </c:pt>
                <c:pt idx="8">
                  <c:v>102.248</c:v>
                </c:pt>
                <c:pt idx="9">
                  <c:v>105.127</c:v>
                </c:pt>
                <c:pt idx="10">
                  <c:v>106.983</c:v>
                </c:pt>
                <c:pt idx="11">
                  <c:v>109.57499999999999</c:v>
                </c:pt>
                <c:pt idx="12">
                  <c:v>110.309</c:v>
                </c:pt>
                <c:pt idx="13">
                  <c:v>109.62899999999998</c:v>
                </c:pt>
                <c:pt idx="14">
                  <c:v>107.07499999999999</c:v>
                </c:pt>
                <c:pt idx="15">
                  <c:v>108.79400000000012</c:v>
                </c:pt>
                <c:pt idx="16">
                  <c:v>109.762</c:v>
                </c:pt>
                <c:pt idx="17">
                  <c:v>110.78400000000002</c:v>
                </c:pt>
                <c:pt idx="18">
                  <c:v>112.68600000000001</c:v>
                </c:pt>
                <c:pt idx="19">
                  <c:v>115.925</c:v>
                </c:pt>
                <c:pt idx="20">
                  <c:v>118.11999999999999</c:v>
                </c:pt>
                <c:pt idx="21">
                  <c:v>118.508</c:v>
                </c:pt>
                <c:pt idx="22">
                  <c:v>120.398</c:v>
                </c:pt>
                <c:pt idx="23">
                  <c:v>121.205</c:v>
                </c:pt>
                <c:pt idx="24">
                  <c:v>123.79100000000012</c:v>
                </c:pt>
                <c:pt idx="25">
                  <c:v>123.99700000000021</c:v>
                </c:pt>
                <c:pt idx="26">
                  <c:v>123.577</c:v>
                </c:pt>
                <c:pt idx="27">
                  <c:v>124.42700000000002</c:v>
                </c:pt>
                <c:pt idx="28">
                  <c:v>126.83799999999999</c:v>
                </c:pt>
                <c:pt idx="29">
                  <c:v>129.82900000000001</c:v>
                </c:pt>
                <c:pt idx="30">
                  <c:v>127.55</c:v>
                </c:pt>
                <c:pt idx="31">
                  <c:v>125.76400000000002</c:v>
                </c:pt>
                <c:pt idx="32">
                  <c:v>125.29600000000002</c:v>
                </c:pt>
                <c:pt idx="33">
                  <c:v>121.809</c:v>
                </c:pt>
                <c:pt idx="34">
                  <c:v>118.84099999999999</c:v>
                </c:pt>
                <c:pt idx="35">
                  <c:v>119.164</c:v>
                </c:pt>
                <c:pt idx="36">
                  <c:v>120.92400000000002</c:v>
                </c:pt>
                <c:pt idx="37">
                  <c:v>122.279</c:v>
                </c:pt>
                <c:pt idx="38">
                  <c:v>124.681</c:v>
                </c:pt>
                <c:pt idx="39">
                  <c:v>120.923</c:v>
                </c:pt>
                <c:pt idx="40">
                  <c:v>120.983</c:v>
                </c:pt>
                <c:pt idx="41">
                  <c:v>120.354</c:v>
                </c:pt>
                <c:pt idx="42">
                  <c:v>120.52</c:v>
                </c:pt>
                <c:pt idx="43">
                  <c:v>122.023</c:v>
                </c:pt>
                <c:pt idx="44">
                  <c:v>123.29</c:v>
                </c:pt>
                <c:pt idx="45">
                  <c:v>122.874</c:v>
                </c:pt>
                <c:pt idx="46">
                  <c:v>122.93300000000002</c:v>
                </c:pt>
                <c:pt idx="47">
                  <c:v>123.857</c:v>
                </c:pt>
                <c:pt idx="48">
                  <c:v>124.15300000000001</c:v>
                </c:pt>
                <c:pt idx="49">
                  <c:v>125.206</c:v>
                </c:pt>
                <c:pt idx="50">
                  <c:v>127.41700000000021</c:v>
                </c:pt>
                <c:pt idx="51">
                  <c:v>128.72</c:v>
                </c:pt>
                <c:pt idx="52">
                  <c:v>129.554</c:v>
                </c:pt>
                <c:pt idx="53">
                  <c:v>131.37</c:v>
                </c:pt>
                <c:pt idx="54">
                  <c:v>127.35</c:v>
                </c:pt>
                <c:pt idx="55">
                  <c:v>125.99600000000002</c:v>
                </c:pt>
                <c:pt idx="56">
                  <c:v>124.288</c:v>
                </c:pt>
                <c:pt idx="57">
                  <c:v>117.95099999999999</c:v>
                </c:pt>
                <c:pt idx="58">
                  <c:v>120.80200000000001</c:v>
                </c:pt>
                <c:pt idx="59">
                  <c:v>124.65799999999999</c:v>
                </c:pt>
                <c:pt idx="60">
                  <c:v>125.012</c:v>
                </c:pt>
                <c:pt idx="61">
                  <c:v>126.277</c:v>
                </c:pt>
                <c:pt idx="62">
                  <c:v>125.41000000000012</c:v>
                </c:pt>
                <c:pt idx="63">
                  <c:v>126.181</c:v>
                </c:pt>
                <c:pt idx="64">
                  <c:v>127.181</c:v>
                </c:pt>
                <c:pt idx="65">
                  <c:v>126.651</c:v>
                </c:pt>
                <c:pt idx="66">
                  <c:v>127.992</c:v>
                </c:pt>
                <c:pt idx="67">
                  <c:v>129.72</c:v>
                </c:pt>
                <c:pt idx="68">
                  <c:v>131.25</c:v>
                </c:pt>
                <c:pt idx="69">
                  <c:v>131.82000000000042</c:v>
                </c:pt>
                <c:pt idx="70">
                  <c:v>134.26999999999998</c:v>
                </c:pt>
                <c:pt idx="71">
                  <c:v>131.70999999999998</c:v>
                </c:pt>
                <c:pt idx="72">
                  <c:v>135.69999999999999</c:v>
                </c:pt>
                <c:pt idx="73">
                  <c:v>137.85000000000042</c:v>
                </c:pt>
                <c:pt idx="74">
                  <c:v>139.72999999999999</c:v>
                </c:pt>
                <c:pt idx="75">
                  <c:v>142.82000000000042</c:v>
                </c:pt>
                <c:pt idx="76">
                  <c:v>143.41</c:v>
                </c:pt>
                <c:pt idx="77">
                  <c:v>140.30000000000001</c:v>
                </c:pt>
                <c:pt idx="78">
                  <c:v>140.47</c:v>
                </c:pt>
                <c:pt idx="79">
                  <c:v>140.30000000000001</c:v>
                </c:pt>
                <c:pt idx="80">
                  <c:v>140.93</c:v>
                </c:pt>
                <c:pt idx="81">
                  <c:v>140.49300000000002</c:v>
                </c:pt>
                <c:pt idx="82">
                  <c:v>138.81</c:v>
                </c:pt>
                <c:pt idx="83">
                  <c:v>140.65</c:v>
                </c:pt>
                <c:pt idx="84">
                  <c:v>147.22999999999999</c:v>
                </c:pt>
                <c:pt idx="85">
                  <c:v>145.57</c:v>
                </c:pt>
                <c:pt idx="86">
                  <c:v>145.5</c:v>
                </c:pt>
                <c:pt idx="87">
                  <c:v>143.89000000000001</c:v>
                </c:pt>
                <c:pt idx="88">
                  <c:v>141.5</c:v>
                </c:pt>
                <c:pt idx="89">
                  <c:v>136.69</c:v>
                </c:pt>
                <c:pt idx="90">
                  <c:v>142.72999999999999</c:v>
                </c:pt>
                <c:pt idx="91">
                  <c:v>147.84</c:v>
                </c:pt>
                <c:pt idx="92">
                  <c:v>149.1</c:v>
                </c:pt>
                <c:pt idx="93">
                  <c:v>154.07</c:v>
                </c:pt>
                <c:pt idx="94">
                  <c:v>155.68</c:v>
                </c:pt>
                <c:pt idx="95">
                  <c:v>166.57</c:v>
                </c:pt>
                <c:pt idx="96">
                  <c:v>161.31</c:v>
                </c:pt>
                <c:pt idx="97">
                  <c:v>160.44</c:v>
                </c:pt>
                <c:pt idx="98">
                  <c:v>162.13999999999999</c:v>
                </c:pt>
                <c:pt idx="99">
                  <c:v>165.58</c:v>
                </c:pt>
                <c:pt idx="100">
                  <c:v>159.80000000000001</c:v>
                </c:pt>
                <c:pt idx="101">
                  <c:v>160.69999999999999</c:v>
                </c:pt>
                <c:pt idx="102">
                  <c:v>161.81</c:v>
                </c:pt>
                <c:pt idx="103">
                  <c:v>161.80000000000001</c:v>
                </c:pt>
                <c:pt idx="104">
                  <c:v>160.84</c:v>
                </c:pt>
                <c:pt idx="105">
                  <c:v>159.91</c:v>
                </c:pt>
                <c:pt idx="106">
                  <c:v>161.16999999999999</c:v>
                </c:pt>
                <c:pt idx="107">
                  <c:v>161.83000000000001</c:v>
                </c:pt>
                <c:pt idx="108">
                  <c:v>164.41</c:v>
                </c:pt>
                <c:pt idx="109">
                  <c:v>165.1</c:v>
                </c:pt>
                <c:pt idx="110">
                  <c:v>165.3</c:v>
                </c:pt>
                <c:pt idx="111">
                  <c:v>168.53</c:v>
                </c:pt>
                <c:pt idx="112">
                  <c:v>169.79</c:v>
                </c:pt>
                <c:pt idx="113">
                  <c:v>171.14</c:v>
                </c:pt>
                <c:pt idx="114">
                  <c:v>170.77499999999998</c:v>
                </c:pt>
                <c:pt idx="115">
                  <c:v>173.76</c:v>
                </c:pt>
                <c:pt idx="116">
                  <c:v>174.08500000000001</c:v>
                </c:pt>
                <c:pt idx="117">
                  <c:v>174.161</c:v>
                </c:pt>
                <c:pt idx="118">
                  <c:v>171.91299999999998</c:v>
                </c:pt>
                <c:pt idx="119">
                  <c:v>170.37300000000002</c:v>
                </c:pt>
                <c:pt idx="120">
                  <c:v>169.95800000000042</c:v>
                </c:pt>
                <c:pt idx="121">
                  <c:v>170.08</c:v>
                </c:pt>
                <c:pt idx="122">
                  <c:v>171.22499999999999</c:v>
                </c:pt>
                <c:pt idx="123">
                  <c:v>171.953</c:v>
                </c:pt>
                <c:pt idx="124">
                  <c:v>172.08</c:v>
                </c:pt>
                <c:pt idx="125">
                  <c:v>171.23699999999999</c:v>
                </c:pt>
                <c:pt idx="126">
                  <c:v>170.816</c:v>
                </c:pt>
                <c:pt idx="127">
                  <c:v>175.35200000000049</c:v>
                </c:pt>
                <c:pt idx="128">
                  <c:v>173.69299999999998</c:v>
                </c:pt>
                <c:pt idx="129">
                  <c:v>177.53300000000002</c:v>
                </c:pt>
                <c:pt idx="130">
                  <c:v>177.691</c:v>
                </c:pt>
                <c:pt idx="131">
                  <c:v>178.92100000000042</c:v>
                </c:pt>
                <c:pt idx="132">
                  <c:v>180.256</c:v>
                </c:pt>
                <c:pt idx="133">
                  <c:v>178.94</c:v>
                </c:pt>
                <c:pt idx="134">
                  <c:v>176.96600000000001</c:v>
                </c:pt>
                <c:pt idx="135">
                  <c:v>177.47</c:v>
                </c:pt>
                <c:pt idx="136">
                  <c:v>178.01399999999998</c:v>
                </c:pt>
                <c:pt idx="137">
                  <c:v>180.15100000000001</c:v>
                </c:pt>
                <c:pt idx="138">
                  <c:v>182.85300000000001</c:v>
                </c:pt>
                <c:pt idx="139">
                  <c:v>182.77799999999999</c:v>
                </c:pt>
                <c:pt idx="140">
                  <c:v>181.84399999999999</c:v>
                </c:pt>
                <c:pt idx="141">
                  <c:v>184.417</c:v>
                </c:pt>
                <c:pt idx="142">
                  <c:v>183.98800000000043</c:v>
                </c:pt>
                <c:pt idx="143">
                  <c:v>184.34900000000002</c:v>
                </c:pt>
                <c:pt idx="144">
                  <c:v>183.73299999999998</c:v>
                </c:pt>
                <c:pt idx="145">
                  <c:v>185.11399999999998</c:v>
                </c:pt>
              </c:numCache>
            </c:numRef>
          </c:val>
        </c:ser>
        <c:dLbls/>
        <c:marker val="1"/>
        <c:axId val="102909056"/>
        <c:axId val="102910592"/>
      </c:lineChart>
      <c:dateAx>
        <c:axId val="102909056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910592"/>
        <c:crosses val="autoZero"/>
        <c:auto val="1"/>
        <c:lblOffset val="100"/>
        <c:baseTimeUnit val="months"/>
        <c:majorUnit val="6"/>
        <c:majorTimeUnit val="months"/>
      </c:dateAx>
      <c:valAx>
        <c:axId val="102910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909056"/>
        <c:crosses val="autoZero"/>
        <c:crossBetween val="between"/>
      </c:valAx>
    </c:plotArea>
    <c:legend>
      <c:legendPos val="r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3665140606936472E-2"/>
          <c:y val="1.2312935588644786E-2"/>
          <c:w val="0.76986449530695111"/>
          <c:h val="0.9551973228079245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</c:v>
                </c:pt>
              </c:strCache>
            </c:strRef>
          </c:tx>
          <c:marker>
            <c:symbol val="none"/>
          </c:marker>
          <c:dLbls>
            <c:dLbl>
              <c:idx val="36"/>
              <c:showVal val="1"/>
              <c:showSerName val="1"/>
            </c:dLbl>
            <c:delete val="1"/>
          </c:dLbls>
          <c:cat>
            <c:numRef>
              <c:f>Sheet1!$A$2:$A$39</c:f>
              <c:numCache>
                <c:formatCode>mmm\-yy</c:formatCode>
                <c:ptCount val="37"/>
                <c:pt idx="0">
                  <c:v>37956</c:v>
                </c:pt>
                <c:pt idx="1">
                  <c:v>38047</c:v>
                </c:pt>
                <c:pt idx="2">
                  <c:v>38139</c:v>
                </c:pt>
                <c:pt idx="3">
                  <c:v>38231</c:v>
                </c:pt>
                <c:pt idx="4">
                  <c:v>38322</c:v>
                </c:pt>
                <c:pt idx="5">
                  <c:v>38412</c:v>
                </c:pt>
                <c:pt idx="6">
                  <c:v>38504</c:v>
                </c:pt>
                <c:pt idx="7">
                  <c:v>38596</c:v>
                </c:pt>
                <c:pt idx="8">
                  <c:v>38687</c:v>
                </c:pt>
                <c:pt idx="9">
                  <c:v>38777</c:v>
                </c:pt>
                <c:pt idx="10">
                  <c:v>38869</c:v>
                </c:pt>
                <c:pt idx="11">
                  <c:v>38961</c:v>
                </c:pt>
                <c:pt idx="12">
                  <c:v>39052</c:v>
                </c:pt>
                <c:pt idx="13">
                  <c:v>39142</c:v>
                </c:pt>
                <c:pt idx="14">
                  <c:v>39234</c:v>
                </c:pt>
                <c:pt idx="15">
                  <c:v>39326</c:v>
                </c:pt>
                <c:pt idx="16">
                  <c:v>39417</c:v>
                </c:pt>
                <c:pt idx="17">
                  <c:v>39508</c:v>
                </c:pt>
                <c:pt idx="18">
                  <c:v>39600</c:v>
                </c:pt>
                <c:pt idx="19">
                  <c:v>39692</c:v>
                </c:pt>
                <c:pt idx="20">
                  <c:v>39783</c:v>
                </c:pt>
                <c:pt idx="21">
                  <c:v>39873</c:v>
                </c:pt>
                <c:pt idx="22">
                  <c:v>39965</c:v>
                </c:pt>
                <c:pt idx="23">
                  <c:v>40057</c:v>
                </c:pt>
                <c:pt idx="24">
                  <c:v>40148</c:v>
                </c:pt>
                <c:pt idx="25">
                  <c:v>40238</c:v>
                </c:pt>
                <c:pt idx="26">
                  <c:v>40330</c:v>
                </c:pt>
                <c:pt idx="27">
                  <c:v>40422</c:v>
                </c:pt>
                <c:pt idx="28">
                  <c:v>40513</c:v>
                </c:pt>
                <c:pt idx="29">
                  <c:v>40603</c:v>
                </c:pt>
                <c:pt idx="30">
                  <c:v>40695</c:v>
                </c:pt>
                <c:pt idx="31">
                  <c:v>40787</c:v>
                </c:pt>
                <c:pt idx="32">
                  <c:v>40878</c:v>
                </c:pt>
                <c:pt idx="33">
                  <c:v>40969</c:v>
                </c:pt>
                <c:pt idx="34">
                  <c:v>41061</c:v>
                </c:pt>
                <c:pt idx="35">
                  <c:v>41153</c:v>
                </c:pt>
                <c:pt idx="36">
                  <c:v>41244</c:v>
                </c:pt>
              </c:numCache>
            </c:numRef>
          </c:cat>
          <c:val>
            <c:numRef>
              <c:f>Sheet1!$B$2:$B$39</c:f>
              <c:numCache>
                <c:formatCode>0.0</c:formatCode>
                <c:ptCount val="37"/>
                <c:pt idx="0">
                  <c:v>1.55</c:v>
                </c:pt>
                <c:pt idx="1">
                  <c:v>2.17</c:v>
                </c:pt>
                <c:pt idx="2">
                  <c:v>1.6300000000000001</c:v>
                </c:pt>
                <c:pt idx="3">
                  <c:v>1.77</c:v>
                </c:pt>
                <c:pt idx="4">
                  <c:v>2.69</c:v>
                </c:pt>
                <c:pt idx="5">
                  <c:v>4.3099999999999996</c:v>
                </c:pt>
                <c:pt idx="6">
                  <c:v>3.58</c:v>
                </c:pt>
                <c:pt idx="7">
                  <c:v>6.02</c:v>
                </c:pt>
                <c:pt idx="8">
                  <c:v>6.57</c:v>
                </c:pt>
                <c:pt idx="9">
                  <c:v>11.5</c:v>
                </c:pt>
                <c:pt idx="10">
                  <c:v>11.88</c:v>
                </c:pt>
                <c:pt idx="11">
                  <c:v>12.94</c:v>
                </c:pt>
                <c:pt idx="12">
                  <c:v>13.12</c:v>
                </c:pt>
                <c:pt idx="13">
                  <c:v>14.5</c:v>
                </c:pt>
                <c:pt idx="14">
                  <c:v>17.979999999999986</c:v>
                </c:pt>
                <c:pt idx="15">
                  <c:v>16.850000000000001</c:v>
                </c:pt>
                <c:pt idx="16">
                  <c:v>16.36</c:v>
                </c:pt>
                <c:pt idx="17">
                  <c:v>16.2</c:v>
                </c:pt>
                <c:pt idx="18">
                  <c:v>18.09</c:v>
                </c:pt>
                <c:pt idx="19">
                  <c:v>19.47</c:v>
                </c:pt>
                <c:pt idx="20">
                  <c:v>16.670000000000005</c:v>
                </c:pt>
                <c:pt idx="21">
                  <c:v>14.6</c:v>
                </c:pt>
                <c:pt idx="22">
                  <c:v>15.75</c:v>
                </c:pt>
                <c:pt idx="23">
                  <c:v>16.43</c:v>
                </c:pt>
                <c:pt idx="24">
                  <c:v>18.559999999999999</c:v>
                </c:pt>
                <c:pt idx="25">
                  <c:v>22.330000000000005</c:v>
                </c:pt>
                <c:pt idx="26">
                  <c:v>26.09</c:v>
                </c:pt>
                <c:pt idx="27">
                  <c:v>28.25</c:v>
                </c:pt>
                <c:pt idx="28">
                  <c:v>30.53</c:v>
                </c:pt>
                <c:pt idx="29">
                  <c:v>31.35</c:v>
                </c:pt>
                <c:pt idx="30">
                  <c:v>34.01</c:v>
                </c:pt>
                <c:pt idx="31">
                  <c:v>31.31000000000002</c:v>
                </c:pt>
                <c:pt idx="32">
                  <c:v>30.8</c:v>
                </c:pt>
                <c:pt idx="33">
                  <c:v>29.55</c:v>
                </c:pt>
                <c:pt idx="34">
                  <c:v>28.37</c:v>
                </c:pt>
                <c:pt idx="35">
                  <c:v>29.65000000000002</c:v>
                </c:pt>
                <c:pt idx="36">
                  <c:v>32.99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Japan</c:v>
                </c:pt>
              </c:strCache>
            </c:strRef>
          </c:tx>
          <c:marker>
            <c:symbol val="none"/>
          </c:marker>
          <c:dLbls>
            <c:dLbl>
              <c:idx val="36"/>
              <c:showVal val="1"/>
              <c:showSerName val="1"/>
            </c:dLbl>
            <c:delete val="1"/>
          </c:dLbls>
          <c:cat>
            <c:numRef>
              <c:f>Sheet1!$A$2:$A$39</c:f>
              <c:numCache>
                <c:formatCode>mmm\-yy</c:formatCode>
                <c:ptCount val="37"/>
                <c:pt idx="0">
                  <c:v>37956</c:v>
                </c:pt>
                <c:pt idx="1">
                  <c:v>38047</c:v>
                </c:pt>
                <c:pt idx="2">
                  <c:v>38139</c:v>
                </c:pt>
                <c:pt idx="3">
                  <c:v>38231</c:v>
                </c:pt>
                <c:pt idx="4">
                  <c:v>38322</c:v>
                </c:pt>
                <c:pt idx="5">
                  <c:v>38412</c:v>
                </c:pt>
                <c:pt idx="6">
                  <c:v>38504</c:v>
                </c:pt>
                <c:pt idx="7">
                  <c:v>38596</c:v>
                </c:pt>
                <c:pt idx="8">
                  <c:v>38687</c:v>
                </c:pt>
                <c:pt idx="9">
                  <c:v>38777</c:v>
                </c:pt>
                <c:pt idx="10">
                  <c:v>38869</c:v>
                </c:pt>
                <c:pt idx="11">
                  <c:v>38961</c:v>
                </c:pt>
                <c:pt idx="12">
                  <c:v>39052</c:v>
                </c:pt>
                <c:pt idx="13">
                  <c:v>39142</c:v>
                </c:pt>
                <c:pt idx="14">
                  <c:v>39234</c:v>
                </c:pt>
                <c:pt idx="15">
                  <c:v>39326</c:v>
                </c:pt>
                <c:pt idx="16">
                  <c:v>39417</c:v>
                </c:pt>
                <c:pt idx="17">
                  <c:v>39508</c:v>
                </c:pt>
                <c:pt idx="18">
                  <c:v>39600</c:v>
                </c:pt>
                <c:pt idx="19">
                  <c:v>39692</c:v>
                </c:pt>
                <c:pt idx="20">
                  <c:v>39783</c:v>
                </c:pt>
                <c:pt idx="21">
                  <c:v>39873</c:v>
                </c:pt>
                <c:pt idx="22">
                  <c:v>39965</c:v>
                </c:pt>
                <c:pt idx="23">
                  <c:v>40057</c:v>
                </c:pt>
                <c:pt idx="24">
                  <c:v>40148</c:v>
                </c:pt>
                <c:pt idx="25">
                  <c:v>40238</c:v>
                </c:pt>
                <c:pt idx="26">
                  <c:v>40330</c:v>
                </c:pt>
                <c:pt idx="27">
                  <c:v>40422</c:v>
                </c:pt>
                <c:pt idx="28">
                  <c:v>40513</c:v>
                </c:pt>
                <c:pt idx="29">
                  <c:v>40603</c:v>
                </c:pt>
                <c:pt idx="30">
                  <c:v>40695</c:v>
                </c:pt>
                <c:pt idx="31">
                  <c:v>40787</c:v>
                </c:pt>
                <c:pt idx="32">
                  <c:v>40878</c:v>
                </c:pt>
                <c:pt idx="33">
                  <c:v>40969</c:v>
                </c:pt>
                <c:pt idx="34">
                  <c:v>41061</c:v>
                </c:pt>
                <c:pt idx="35">
                  <c:v>41153</c:v>
                </c:pt>
                <c:pt idx="36">
                  <c:v>41244</c:v>
                </c:pt>
              </c:numCache>
            </c:numRef>
          </c:cat>
          <c:val>
            <c:numRef>
              <c:f>Sheet1!$C$2:$C$39</c:f>
              <c:numCache>
                <c:formatCode>0.0</c:formatCode>
                <c:ptCount val="37"/>
                <c:pt idx="0">
                  <c:v>3.14</c:v>
                </c:pt>
                <c:pt idx="1">
                  <c:v>3.57</c:v>
                </c:pt>
                <c:pt idx="2">
                  <c:v>3.38</c:v>
                </c:pt>
                <c:pt idx="3">
                  <c:v>4</c:v>
                </c:pt>
                <c:pt idx="4">
                  <c:v>4.05</c:v>
                </c:pt>
                <c:pt idx="5">
                  <c:v>3.9699999999999998</c:v>
                </c:pt>
                <c:pt idx="6">
                  <c:v>4.58</c:v>
                </c:pt>
                <c:pt idx="7">
                  <c:v>4.33</c:v>
                </c:pt>
                <c:pt idx="8">
                  <c:v>4.4400000000000004</c:v>
                </c:pt>
                <c:pt idx="9">
                  <c:v>4.45</c:v>
                </c:pt>
                <c:pt idx="10">
                  <c:v>5.26</c:v>
                </c:pt>
                <c:pt idx="11">
                  <c:v>5.13</c:v>
                </c:pt>
                <c:pt idx="12">
                  <c:v>5.51</c:v>
                </c:pt>
                <c:pt idx="13">
                  <c:v>5.94</c:v>
                </c:pt>
                <c:pt idx="14">
                  <c:v>5.54</c:v>
                </c:pt>
                <c:pt idx="15">
                  <c:v>6.53</c:v>
                </c:pt>
                <c:pt idx="16">
                  <c:v>7.68</c:v>
                </c:pt>
                <c:pt idx="17">
                  <c:v>7.39</c:v>
                </c:pt>
                <c:pt idx="18">
                  <c:v>8.0300000000000011</c:v>
                </c:pt>
                <c:pt idx="19">
                  <c:v>8.61</c:v>
                </c:pt>
                <c:pt idx="20">
                  <c:v>6.92</c:v>
                </c:pt>
                <c:pt idx="21">
                  <c:v>7.05</c:v>
                </c:pt>
                <c:pt idx="22">
                  <c:v>6.8599999999999985</c:v>
                </c:pt>
                <c:pt idx="23">
                  <c:v>6.4700000000000024</c:v>
                </c:pt>
                <c:pt idx="24">
                  <c:v>6.05</c:v>
                </c:pt>
                <c:pt idx="25">
                  <c:v>5.64</c:v>
                </c:pt>
                <c:pt idx="26">
                  <c:v>6.05</c:v>
                </c:pt>
                <c:pt idx="27">
                  <c:v>6.6599999999999975</c:v>
                </c:pt>
                <c:pt idx="28">
                  <c:v>6.48</c:v>
                </c:pt>
                <c:pt idx="29">
                  <c:v>7.09</c:v>
                </c:pt>
                <c:pt idx="30">
                  <c:v>7.54</c:v>
                </c:pt>
                <c:pt idx="31">
                  <c:v>8.4</c:v>
                </c:pt>
                <c:pt idx="32">
                  <c:v>8.49</c:v>
                </c:pt>
                <c:pt idx="33">
                  <c:v>8.31</c:v>
                </c:pt>
                <c:pt idx="34">
                  <c:v>8.68</c:v>
                </c:pt>
                <c:pt idx="35">
                  <c:v>9.06</c:v>
                </c:pt>
                <c:pt idx="36">
                  <c:v>8.75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Korea</c:v>
                </c:pt>
              </c:strCache>
            </c:strRef>
          </c:tx>
          <c:marker>
            <c:symbol val="none"/>
          </c:marker>
          <c:dLbls>
            <c:dLbl>
              <c:idx val="36"/>
              <c:layout>
                <c:manualLayout>
                  <c:x val="1.5432098765432122E-3"/>
                  <c:y val="-2.8060326608944881E-2"/>
                </c:manualLayout>
              </c:layout>
              <c:showVal val="1"/>
              <c:showSerName val="1"/>
            </c:dLbl>
            <c:delete val="1"/>
          </c:dLbls>
          <c:cat>
            <c:numRef>
              <c:f>Sheet1!$A$2:$A$39</c:f>
              <c:numCache>
                <c:formatCode>mmm\-yy</c:formatCode>
                <c:ptCount val="37"/>
                <c:pt idx="0">
                  <c:v>37956</c:v>
                </c:pt>
                <c:pt idx="1">
                  <c:v>38047</c:v>
                </c:pt>
                <c:pt idx="2">
                  <c:v>38139</c:v>
                </c:pt>
                <c:pt idx="3">
                  <c:v>38231</c:v>
                </c:pt>
                <c:pt idx="4">
                  <c:v>38322</c:v>
                </c:pt>
                <c:pt idx="5">
                  <c:v>38412</c:v>
                </c:pt>
                <c:pt idx="6">
                  <c:v>38504</c:v>
                </c:pt>
                <c:pt idx="7">
                  <c:v>38596</c:v>
                </c:pt>
                <c:pt idx="8">
                  <c:v>38687</c:v>
                </c:pt>
                <c:pt idx="9">
                  <c:v>38777</c:v>
                </c:pt>
                <c:pt idx="10">
                  <c:v>38869</c:v>
                </c:pt>
                <c:pt idx="11">
                  <c:v>38961</c:v>
                </c:pt>
                <c:pt idx="12">
                  <c:v>39052</c:v>
                </c:pt>
                <c:pt idx="13">
                  <c:v>39142</c:v>
                </c:pt>
                <c:pt idx="14">
                  <c:v>39234</c:v>
                </c:pt>
                <c:pt idx="15">
                  <c:v>39326</c:v>
                </c:pt>
                <c:pt idx="16">
                  <c:v>39417</c:v>
                </c:pt>
                <c:pt idx="17">
                  <c:v>39508</c:v>
                </c:pt>
                <c:pt idx="18">
                  <c:v>39600</c:v>
                </c:pt>
                <c:pt idx="19">
                  <c:v>39692</c:v>
                </c:pt>
                <c:pt idx="20">
                  <c:v>39783</c:v>
                </c:pt>
                <c:pt idx="21">
                  <c:v>39873</c:v>
                </c:pt>
                <c:pt idx="22">
                  <c:v>39965</c:v>
                </c:pt>
                <c:pt idx="23">
                  <c:v>40057</c:v>
                </c:pt>
                <c:pt idx="24">
                  <c:v>40148</c:v>
                </c:pt>
                <c:pt idx="25">
                  <c:v>40238</c:v>
                </c:pt>
                <c:pt idx="26">
                  <c:v>40330</c:v>
                </c:pt>
                <c:pt idx="27">
                  <c:v>40422</c:v>
                </c:pt>
                <c:pt idx="28">
                  <c:v>40513</c:v>
                </c:pt>
                <c:pt idx="29">
                  <c:v>40603</c:v>
                </c:pt>
                <c:pt idx="30">
                  <c:v>40695</c:v>
                </c:pt>
                <c:pt idx="31">
                  <c:v>40787</c:v>
                </c:pt>
                <c:pt idx="32">
                  <c:v>40878</c:v>
                </c:pt>
                <c:pt idx="33">
                  <c:v>40969</c:v>
                </c:pt>
                <c:pt idx="34">
                  <c:v>41061</c:v>
                </c:pt>
                <c:pt idx="35">
                  <c:v>41153</c:v>
                </c:pt>
                <c:pt idx="36">
                  <c:v>41244</c:v>
                </c:pt>
              </c:numCache>
            </c:numRef>
          </c:cat>
          <c:val>
            <c:numRef>
              <c:f>Sheet1!$D$2:$D$39</c:f>
              <c:numCache>
                <c:formatCode>0.0</c:formatCode>
                <c:ptCount val="37"/>
                <c:pt idx="0">
                  <c:v>0.26</c:v>
                </c:pt>
                <c:pt idx="1">
                  <c:v>0.47000000000000008</c:v>
                </c:pt>
                <c:pt idx="2">
                  <c:v>0.38000000000000039</c:v>
                </c:pt>
                <c:pt idx="3">
                  <c:v>0.35000000000000031</c:v>
                </c:pt>
                <c:pt idx="4">
                  <c:v>0.42000000000000032</c:v>
                </c:pt>
                <c:pt idx="5">
                  <c:v>0.34</c:v>
                </c:pt>
                <c:pt idx="6">
                  <c:v>0.41000000000000031</c:v>
                </c:pt>
                <c:pt idx="7">
                  <c:v>0.5</c:v>
                </c:pt>
                <c:pt idx="8">
                  <c:v>0.49000000000000032</c:v>
                </c:pt>
                <c:pt idx="9">
                  <c:v>0.71000000000000063</c:v>
                </c:pt>
                <c:pt idx="10">
                  <c:v>0.93</c:v>
                </c:pt>
                <c:pt idx="11">
                  <c:v>0.96000000000000063</c:v>
                </c:pt>
                <c:pt idx="12">
                  <c:v>1.24</c:v>
                </c:pt>
                <c:pt idx="13">
                  <c:v>1.6900000000000013</c:v>
                </c:pt>
                <c:pt idx="14">
                  <c:v>2.21</c:v>
                </c:pt>
                <c:pt idx="15">
                  <c:v>5.08</c:v>
                </c:pt>
                <c:pt idx="16">
                  <c:v>7.81</c:v>
                </c:pt>
                <c:pt idx="17">
                  <c:v>8.2200000000000006</c:v>
                </c:pt>
                <c:pt idx="18">
                  <c:v>8.68</c:v>
                </c:pt>
                <c:pt idx="19">
                  <c:v>7.23</c:v>
                </c:pt>
                <c:pt idx="20">
                  <c:v>6.07</c:v>
                </c:pt>
                <c:pt idx="21">
                  <c:v>5.33</c:v>
                </c:pt>
                <c:pt idx="22">
                  <c:v>5.75</c:v>
                </c:pt>
                <c:pt idx="23">
                  <c:v>6.55</c:v>
                </c:pt>
                <c:pt idx="24">
                  <c:v>6.96</c:v>
                </c:pt>
                <c:pt idx="25">
                  <c:v>7.6099999999999985</c:v>
                </c:pt>
                <c:pt idx="26">
                  <c:v>8.69</c:v>
                </c:pt>
                <c:pt idx="27">
                  <c:v>9.31</c:v>
                </c:pt>
                <c:pt idx="28">
                  <c:v>9.8500000000000068</c:v>
                </c:pt>
                <c:pt idx="29">
                  <c:v>10.14</c:v>
                </c:pt>
                <c:pt idx="30">
                  <c:v>10.89</c:v>
                </c:pt>
                <c:pt idx="31">
                  <c:v>11.22</c:v>
                </c:pt>
                <c:pt idx="32">
                  <c:v>11.16</c:v>
                </c:pt>
                <c:pt idx="33">
                  <c:v>11.15</c:v>
                </c:pt>
                <c:pt idx="34">
                  <c:v>9.99</c:v>
                </c:pt>
                <c:pt idx="35">
                  <c:v>10.24</c:v>
                </c:pt>
                <c:pt idx="36">
                  <c:v>9.51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dLbls>
            <c:dLbl>
              <c:idx val="36"/>
              <c:showVal val="1"/>
              <c:showSerName val="1"/>
            </c:dLbl>
            <c:delete val="1"/>
          </c:dLbls>
          <c:cat>
            <c:numRef>
              <c:f>Sheet1!$A$2:$A$39</c:f>
              <c:numCache>
                <c:formatCode>mmm\-yy</c:formatCode>
                <c:ptCount val="37"/>
                <c:pt idx="0">
                  <c:v>37956</c:v>
                </c:pt>
                <c:pt idx="1">
                  <c:v>38047</c:v>
                </c:pt>
                <c:pt idx="2">
                  <c:v>38139</c:v>
                </c:pt>
                <c:pt idx="3">
                  <c:v>38231</c:v>
                </c:pt>
                <c:pt idx="4">
                  <c:v>38322</c:v>
                </c:pt>
                <c:pt idx="5">
                  <c:v>38412</c:v>
                </c:pt>
                <c:pt idx="6">
                  <c:v>38504</c:v>
                </c:pt>
                <c:pt idx="7">
                  <c:v>38596</c:v>
                </c:pt>
                <c:pt idx="8">
                  <c:v>38687</c:v>
                </c:pt>
                <c:pt idx="9">
                  <c:v>38777</c:v>
                </c:pt>
                <c:pt idx="10">
                  <c:v>38869</c:v>
                </c:pt>
                <c:pt idx="11">
                  <c:v>38961</c:v>
                </c:pt>
                <c:pt idx="12">
                  <c:v>39052</c:v>
                </c:pt>
                <c:pt idx="13">
                  <c:v>39142</c:v>
                </c:pt>
                <c:pt idx="14">
                  <c:v>39234</c:v>
                </c:pt>
                <c:pt idx="15">
                  <c:v>39326</c:v>
                </c:pt>
                <c:pt idx="16">
                  <c:v>39417</c:v>
                </c:pt>
                <c:pt idx="17">
                  <c:v>39508</c:v>
                </c:pt>
                <c:pt idx="18">
                  <c:v>39600</c:v>
                </c:pt>
                <c:pt idx="19">
                  <c:v>39692</c:v>
                </c:pt>
                <c:pt idx="20">
                  <c:v>39783</c:v>
                </c:pt>
                <c:pt idx="21">
                  <c:v>39873</c:v>
                </c:pt>
                <c:pt idx="22">
                  <c:v>39965</c:v>
                </c:pt>
                <c:pt idx="23">
                  <c:v>40057</c:v>
                </c:pt>
                <c:pt idx="24">
                  <c:v>40148</c:v>
                </c:pt>
                <c:pt idx="25">
                  <c:v>40238</c:v>
                </c:pt>
                <c:pt idx="26">
                  <c:v>40330</c:v>
                </c:pt>
                <c:pt idx="27">
                  <c:v>40422</c:v>
                </c:pt>
                <c:pt idx="28">
                  <c:v>40513</c:v>
                </c:pt>
                <c:pt idx="29">
                  <c:v>40603</c:v>
                </c:pt>
                <c:pt idx="30">
                  <c:v>40695</c:v>
                </c:pt>
                <c:pt idx="31">
                  <c:v>40787</c:v>
                </c:pt>
                <c:pt idx="32">
                  <c:v>40878</c:v>
                </c:pt>
                <c:pt idx="33">
                  <c:v>40969</c:v>
                </c:pt>
                <c:pt idx="34">
                  <c:v>41061</c:v>
                </c:pt>
                <c:pt idx="35">
                  <c:v>41153</c:v>
                </c:pt>
                <c:pt idx="36">
                  <c:v>41244</c:v>
                </c:pt>
              </c:numCache>
            </c:numRef>
          </c:cat>
          <c:val>
            <c:numRef>
              <c:f>Sheet1!$E$2:$E$39</c:f>
              <c:numCache>
                <c:formatCode>0.0</c:formatCode>
                <c:ptCount val="37"/>
                <c:pt idx="0">
                  <c:v>9.0000000000000024E-2</c:v>
                </c:pt>
                <c:pt idx="1">
                  <c:v>0.85000000000000064</c:v>
                </c:pt>
                <c:pt idx="2">
                  <c:v>0.78</c:v>
                </c:pt>
                <c:pt idx="3">
                  <c:v>0.97000000000000064</c:v>
                </c:pt>
                <c:pt idx="4">
                  <c:v>4.63</c:v>
                </c:pt>
                <c:pt idx="5">
                  <c:v>6.08</c:v>
                </c:pt>
                <c:pt idx="6">
                  <c:v>7.67</c:v>
                </c:pt>
                <c:pt idx="7">
                  <c:v>5.98</c:v>
                </c:pt>
                <c:pt idx="8">
                  <c:v>4.51</c:v>
                </c:pt>
                <c:pt idx="9">
                  <c:v>5.03</c:v>
                </c:pt>
                <c:pt idx="10">
                  <c:v>6</c:v>
                </c:pt>
                <c:pt idx="11">
                  <c:v>7.44</c:v>
                </c:pt>
                <c:pt idx="12">
                  <c:v>7.54</c:v>
                </c:pt>
                <c:pt idx="13">
                  <c:v>8.67</c:v>
                </c:pt>
                <c:pt idx="14">
                  <c:v>10.78</c:v>
                </c:pt>
                <c:pt idx="15">
                  <c:v>10.86000000000001</c:v>
                </c:pt>
                <c:pt idx="16">
                  <c:v>13.24</c:v>
                </c:pt>
                <c:pt idx="17">
                  <c:v>18.47</c:v>
                </c:pt>
                <c:pt idx="18">
                  <c:v>18.29</c:v>
                </c:pt>
                <c:pt idx="19">
                  <c:v>15.81</c:v>
                </c:pt>
                <c:pt idx="20">
                  <c:v>11.3</c:v>
                </c:pt>
                <c:pt idx="21">
                  <c:v>10.120000000000001</c:v>
                </c:pt>
                <c:pt idx="22">
                  <c:v>9.98</c:v>
                </c:pt>
                <c:pt idx="23">
                  <c:v>11.64</c:v>
                </c:pt>
                <c:pt idx="24">
                  <c:v>13.3</c:v>
                </c:pt>
                <c:pt idx="25">
                  <c:v>17.12</c:v>
                </c:pt>
                <c:pt idx="26">
                  <c:v>18.059999999999999</c:v>
                </c:pt>
                <c:pt idx="27">
                  <c:v>20.260000000000002</c:v>
                </c:pt>
                <c:pt idx="28">
                  <c:v>21.54</c:v>
                </c:pt>
                <c:pt idx="29">
                  <c:v>22.03</c:v>
                </c:pt>
                <c:pt idx="30">
                  <c:v>24.64</c:v>
                </c:pt>
                <c:pt idx="31">
                  <c:v>24.82</c:v>
                </c:pt>
                <c:pt idx="32">
                  <c:v>26.45</c:v>
                </c:pt>
                <c:pt idx="33">
                  <c:v>27.31000000000002</c:v>
                </c:pt>
                <c:pt idx="34">
                  <c:v>27.08</c:v>
                </c:pt>
                <c:pt idx="35">
                  <c:v>28.52</c:v>
                </c:pt>
                <c:pt idx="36">
                  <c:v>29.77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dLbls>
            <c:dLbl>
              <c:idx val="36"/>
              <c:showVal val="1"/>
              <c:showSerName val="1"/>
            </c:dLbl>
            <c:delete val="1"/>
          </c:dLbls>
          <c:cat>
            <c:numRef>
              <c:f>Sheet1!$A$2:$A$39</c:f>
              <c:numCache>
                <c:formatCode>mmm\-yy</c:formatCode>
                <c:ptCount val="37"/>
                <c:pt idx="0">
                  <c:v>37956</c:v>
                </c:pt>
                <c:pt idx="1">
                  <c:v>38047</c:v>
                </c:pt>
                <c:pt idx="2">
                  <c:v>38139</c:v>
                </c:pt>
                <c:pt idx="3">
                  <c:v>38231</c:v>
                </c:pt>
                <c:pt idx="4">
                  <c:v>38322</c:v>
                </c:pt>
                <c:pt idx="5">
                  <c:v>38412</c:v>
                </c:pt>
                <c:pt idx="6">
                  <c:v>38504</c:v>
                </c:pt>
                <c:pt idx="7">
                  <c:v>38596</c:v>
                </c:pt>
                <c:pt idx="8">
                  <c:v>38687</c:v>
                </c:pt>
                <c:pt idx="9">
                  <c:v>38777</c:v>
                </c:pt>
                <c:pt idx="10">
                  <c:v>38869</c:v>
                </c:pt>
                <c:pt idx="11">
                  <c:v>38961</c:v>
                </c:pt>
                <c:pt idx="12">
                  <c:v>39052</c:v>
                </c:pt>
                <c:pt idx="13">
                  <c:v>39142</c:v>
                </c:pt>
                <c:pt idx="14">
                  <c:v>39234</c:v>
                </c:pt>
                <c:pt idx="15">
                  <c:v>39326</c:v>
                </c:pt>
                <c:pt idx="16">
                  <c:v>39417</c:v>
                </c:pt>
                <c:pt idx="17">
                  <c:v>39508</c:v>
                </c:pt>
                <c:pt idx="18">
                  <c:v>39600</c:v>
                </c:pt>
                <c:pt idx="19">
                  <c:v>39692</c:v>
                </c:pt>
                <c:pt idx="20">
                  <c:v>39783</c:v>
                </c:pt>
                <c:pt idx="21">
                  <c:v>39873</c:v>
                </c:pt>
                <c:pt idx="22">
                  <c:v>39965</c:v>
                </c:pt>
                <c:pt idx="23">
                  <c:v>40057</c:v>
                </c:pt>
                <c:pt idx="24">
                  <c:v>40148</c:v>
                </c:pt>
                <c:pt idx="25">
                  <c:v>40238</c:v>
                </c:pt>
                <c:pt idx="26">
                  <c:v>40330</c:v>
                </c:pt>
                <c:pt idx="27">
                  <c:v>40422</c:v>
                </c:pt>
                <c:pt idx="28">
                  <c:v>40513</c:v>
                </c:pt>
                <c:pt idx="29">
                  <c:v>40603</c:v>
                </c:pt>
                <c:pt idx="30">
                  <c:v>40695</c:v>
                </c:pt>
                <c:pt idx="31">
                  <c:v>40787</c:v>
                </c:pt>
                <c:pt idx="32">
                  <c:v>40878</c:v>
                </c:pt>
                <c:pt idx="33">
                  <c:v>40969</c:v>
                </c:pt>
                <c:pt idx="34">
                  <c:v>41061</c:v>
                </c:pt>
                <c:pt idx="35">
                  <c:v>41153</c:v>
                </c:pt>
                <c:pt idx="36">
                  <c:v>41244</c:v>
                </c:pt>
              </c:numCache>
            </c:numRef>
          </c:cat>
          <c:val>
            <c:numRef>
              <c:f>Sheet1!$F$2:$F$39</c:f>
              <c:numCache>
                <c:formatCode>0.0</c:formatCode>
                <c:ptCount val="37"/>
                <c:pt idx="0">
                  <c:v>1.27</c:v>
                </c:pt>
                <c:pt idx="1">
                  <c:v>1.9200000000000013</c:v>
                </c:pt>
                <c:pt idx="2">
                  <c:v>2.0699999999999998</c:v>
                </c:pt>
                <c:pt idx="3">
                  <c:v>1.9700000000000013</c:v>
                </c:pt>
                <c:pt idx="4">
                  <c:v>1.9500000000000013</c:v>
                </c:pt>
                <c:pt idx="5">
                  <c:v>2.2999999999999998</c:v>
                </c:pt>
                <c:pt idx="6">
                  <c:v>2.5299999999999998</c:v>
                </c:pt>
                <c:pt idx="7">
                  <c:v>2.09</c:v>
                </c:pt>
                <c:pt idx="8">
                  <c:v>2.9</c:v>
                </c:pt>
                <c:pt idx="9">
                  <c:v>2.9</c:v>
                </c:pt>
                <c:pt idx="10">
                  <c:v>4.3099999999999996</c:v>
                </c:pt>
                <c:pt idx="11">
                  <c:v>2.75</c:v>
                </c:pt>
                <c:pt idx="12">
                  <c:v>2.73</c:v>
                </c:pt>
                <c:pt idx="13">
                  <c:v>1.29</c:v>
                </c:pt>
                <c:pt idx="14">
                  <c:v>0.70000000000000062</c:v>
                </c:pt>
                <c:pt idx="15">
                  <c:v>0.30000000000000032</c:v>
                </c:pt>
                <c:pt idx="16">
                  <c:v>0.86000000000000065</c:v>
                </c:pt>
                <c:pt idx="17">
                  <c:v>1.76</c:v>
                </c:pt>
                <c:pt idx="18">
                  <c:v>2.58</c:v>
                </c:pt>
                <c:pt idx="19">
                  <c:v>3.08</c:v>
                </c:pt>
                <c:pt idx="20">
                  <c:v>2.88</c:v>
                </c:pt>
                <c:pt idx="21">
                  <c:v>2.46</c:v>
                </c:pt>
                <c:pt idx="22">
                  <c:v>2.4699999999999998</c:v>
                </c:pt>
                <c:pt idx="23">
                  <c:v>3.3099999999999987</c:v>
                </c:pt>
                <c:pt idx="24">
                  <c:v>3.23</c:v>
                </c:pt>
                <c:pt idx="25">
                  <c:v>3.86</c:v>
                </c:pt>
                <c:pt idx="26">
                  <c:v>4.2300000000000004</c:v>
                </c:pt>
                <c:pt idx="27">
                  <c:v>6.06</c:v>
                </c:pt>
                <c:pt idx="28">
                  <c:v>7.22</c:v>
                </c:pt>
                <c:pt idx="29">
                  <c:v>8.3800000000000008</c:v>
                </c:pt>
                <c:pt idx="30">
                  <c:v>8.91</c:v>
                </c:pt>
                <c:pt idx="31">
                  <c:v>10.200000000000001</c:v>
                </c:pt>
                <c:pt idx="32">
                  <c:v>11.51</c:v>
                </c:pt>
                <c:pt idx="33">
                  <c:v>12.15</c:v>
                </c:pt>
                <c:pt idx="34">
                  <c:v>13.15</c:v>
                </c:pt>
                <c:pt idx="35">
                  <c:v>15.03</c:v>
                </c:pt>
                <c:pt idx="36">
                  <c:v>16.37</c:v>
                </c:pt>
              </c:numCache>
            </c:numRef>
          </c:val>
        </c:ser>
        <c:dLbls/>
        <c:marker val="1"/>
        <c:axId val="102653312"/>
        <c:axId val="102667392"/>
      </c:lineChart>
      <c:dateAx>
        <c:axId val="102653312"/>
        <c:scaling>
          <c:orientation val="minMax"/>
        </c:scaling>
        <c:axPos val="b"/>
        <c:numFmt formatCode="mmm\-yy" sourceLinked="1"/>
        <c:tickLblPos val="low"/>
        <c:txPr>
          <a:bodyPr/>
          <a:lstStyle/>
          <a:p>
            <a:pPr>
              <a:defRPr lang="id-ID"/>
            </a:pPr>
            <a:endParaRPr lang="en-US"/>
          </a:p>
        </c:txPr>
        <c:crossAx val="102667392"/>
        <c:crosses val="autoZero"/>
        <c:auto val="1"/>
        <c:lblOffset val="100"/>
        <c:baseTimeUnit val="months"/>
        <c:majorUnit val="12"/>
        <c:majorTimeUnit val="months"/>
      </c:dateAx>
      <c:valAx>
        <c:axId val="102667392"/>
        <c:scaling>
          <c:orientation val="minMax"/>
          <c:max val="40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lang="id-ID" b="1"/>
                </a:pPr>
                <a:r>
                  <a:rPr lang="en-US" b="1"/>
                  <a:t>%</a:t>
                </a:r>
              </a:p>
            </c:rich>
          </c:tx>
        </c:title>
        <c:numFmt formatCode="0.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2653312"/>
        <c:crosses val="autoZero"/>
        <c:crossBetween val="between"/>
        <c:majorUnit val="5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7743935226182942E-2"/>
          <c:y val="2.2384538694539519E-2"/>
          <c:w val="0.74934849104505263"/>
          <c:h val="0.92710713310515191"/>
        </c:manualLayout>
      </c:layout>
      <c:lineChart>
        <c:grouping val="standard"/>
        <c:ser>
          <c:idx val="0"/>
          <c:order val="0"/>
          <c:tx>
            <c:strRef>
              <c:f>Sheet1!$A$3</c:f>
              <c:strCache>
                <c:ptCount val="1"/>
                <c:pt idx="0">
                  <c:v> Working Capital Loans</c:v>
                </c:pt>
              </c:strCache>
            </c:strRef>
          </c:tx>
          <c:marker>
            <c:symbol val="none"/>
          </c:marker>
          <c:dLbls>
            <c:dLbl>
              <c:idx val="97"/>
              <c:layout>
                <c:manualLayout>
                  <c:x val="0"/>
                  <c:y val="-2.2177841843570852E-2"/>
                </c:manualLayout>
              </c:layout>
              <c:tx>
                <c:rich>
                  <a:bodyPr/>
                  <a:lstStyle/>
                  <a:p>
                    <a:r>
                      <a:rPr lang="en-US" sz="1050"/>
                      <a:t> Working Capital </a:t>
                    </a:r>
                    <a:r>
                      <a:rPr lang="en-US" sz="1050" smtClean="0"/>
                      <a:t>Loan, </a:t>
                    </a:r>
                    <a:r>
                      <a:rPr lang="en-US" sz="1050"/>
                      <a:t>11.45</a:t>
                    </a:r>
                    <a:endParaRPr lang="en-US"/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Sheet1!$B$2:$CU$2</c:f>
              <c:numCache>
                <c:formatCode>mmm\-yy</c:formatCode>
                <c:ptCount val="9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</c:numCache>
            </c:numRef>
          </c:cat>
          <c:val>
            <c:numRef>
              <c:f>Sheet1!$B$3:$CU$3</c:f>
              <c:numCache>
                <c:formatCode>* #,##0.00;* \-#,##0.00;* "-"</c:formatCode>
                <c:ptCount val="98"/>
                <c:pt idx="0">
                  <c:v>13.4</c:v>
                </c:pt>
                <c:pt idx="1">
                  <c:v>13.370000000000006</c:v>
                </c:pt>
                <c:pt idx="2">
                  <c:v>13.31</c:v>
                </c:pt>
                <c:pt idx="3">
                  <c:v>13.31</c:v>
                </c:pt>
                <c:pt idx="4">
                  <c:v>13.2</c:v>
                </c:pt>
                <c:pt idx="5">
                  <c:v>13.360000000000023</c:v>
                </c:pt>
                <c:pt idx="6">
                  <c:v>13.42</c:v>
                </c:pt>
                <c:pt idx="7">
                  <c:v>13.4</c:v>
                </c:pt>
                <c:pt idx="8">
                  <c:v>14.51</c:v>
                </c:pt>
                <c:pt idx="9">
                  <c:v>15.18</c:v>
                </c:pt>
                <c:pt idx="10">
                  <c:v>15.92</c:v>
                </c:pt>
                <c:pt idx="11">
                  <c:v>16.23</c:v>
                </c:pt>
                <c:pt idx="12">
                  <c:v>16.32</c:v>
                </c:pt>
                <c:pt idx="13">
                  <c:v>16.34</c:v>
                </c:pt>
                <c:pt idx="14">
                  <c:v>16.350000000000001</c:v>
                </c:pt>
                <c:pt idx="15">
                  <c:v>16.29</c:v>
                </c:pt>
                <c:pt idx="16">
                  <c:v>16.25</c:v>
                </c:pt>
                <c:pt idx="17">
                  <c:v>16.149999999999999</c:v>
                </c:pt>
                <c:pt idx="18">
                  <c:v>16.14</c:v>
                </c:pt>
                <c:pt idx="19">
                  <c:v>16.05</c:v>
                </c:pt>
                <c:pt idx="20">
                  <c:v>15.82</c:v>
                </c:pt>
                <c:pt idx="21">
                  <c:v>15.62</c:v>
                </c:pt>
                <c:pt idx="22">
                  <c:v>15.350000000000023</c:v>
                </c:pt>
                <c:pt idx="23">
                  <c:v>15.07</c:v>
                </c:pt>
                <c:pt idx="24">
                  <c:v>14.9</c:v>
                </c:pt>
                <c:pt idx="25">
                  <c:v>14.709999999999999</c:v>
                </c:pt>
                <c:pt idx="26">
                  <c:v>14.49</c:v>
                </c:pt>
                <c:pt idx="27">
                  <c:v>14.3</c:v>
                </c:pt>
                <c:pt idx="28">
                  <c:v>14.06</c:v>
                </c:pt>
                <c:pt idx="29">
                  <c:v>13.88</c:v>
                </c:pt>
                <c:pt idx="30">
                  <c:v>13.709999999999999</c:v>
                </c:pt>
                <c:pt idx="31">
                  <c:v>13.66</c:v>
                </c:pt>
                <c:pt idx="32">
                  <c:v>13.31</c:v>
                </c:pt>
                <c:pt idx="33">
                  <c:v>13.16</c:v>
                </c:pt>
                <c:pt idx="34">
                  <c:v>13.16</c:v>
                </c:pt>
                <c:pt idx="35">
                  <c:v>13</c:v>
                </c:pt>
                <c:pt idx="36">
                  <c:v>12.99</c:v>
                </c:pt>
                <c:pt idx="37">
                  <c:v>12.96</c:v>
                </c:pt>
                <c:pt idx="38">
                  <c:v>12.88</c:v>
                </c:pt>
                <c:pt idx="39">
                  <c:v>12.93</c:v>
                </c:pt>
                <c:pt idx="40">
                  <c:v>12.92</c:v>
                </c:pt>
                <c:pt idx="41">
                  <c:v>12.99</c:v>
                </c:pt>
                <c:pt idx="42">
                  <c:v>13.139999999999999</c:v>
                </c:pt>
                <c:pt idx="43">
                  <c:v>13.42</c:v>
                </c:pt>
                <c:pt idx="44">
                  <c:v>13.93</c:v>
                </c:pt>
                <c:pt idx="45">
                  <c:v>14.67</c:v>
                </c:pt>
                <c:pt idx="46">
                  <c:v>15.129999999999999</c:v>
                </c:pt>
                <c:pt idx="47">
                  <c:v>15.219999999999999</c:v>
                </c:pt>
                <c:pt idx="48">
                  <c:v>15.229999999999999</c:v>
                </c:pt>
                <c:pt idx="49">
                  <c:v>15.08</c:v>
                </c:pt>
                <c:pt idx="50">
                  <c:v>14.99</c:v>
                </c:pt>
                <c:pt idx="51">
                  <c:v>14.82</c:v>
                </c:pt>
                <c:pt idx="52">
                  <c:v>14.68</c:v>
                </c:pt>
                <c:pt idx="53">
                  <c:v>14.52</c:v>
                </c:pt>
                <c:pt idx="54">
                  <c:v>14.450000000000006</c:v>
                </c:pt>
                <c:pt idx="55">
                  <c:v>14.3</c:v>
                </c:pt>
                <c:pt idx="56">
                  <c:v>14.17</c:v>
                </c:pt>
                <c:pt idx="57">
                  <c:v>14.09</c:v>
                </c:pt>
                <c:pt idx="58">
                  <c:v>13.96</c:v>
                </c:pt>
                <c:pt idx="59">
                  <c:v>13.69</c:v>
                </c:pt>
                <c:pt idx="60">
                  <c:v>13.75</c:v>
                </c:pt>
                <c:pt idx="61">
                  <c:v>13.68</c:v>
                </c:pt>
                <c:pt idx="62">
                  <c:v>13.54</c:v>
                </c:pt>
                <c:pt idx="63">
                  <c:v>13.42</c:v>
                </c:pt>
                <c:pt idx="64">
                  <c:v>13.26</c:v>
                </c:pt>
                <c:pt idx="65">
                  <c:v>13.17</c:v>
                </c:pt>
                <c:pt idx="66">
                  <c:v>13.209999999999999</c:v>
                </c:pt>
                <c:pt idx="67">
                  <c:v>13.19</c:v>
                </c:pt>
                <c:pt idx="68">
                  <c:v>13</c:v>
                </c:pt>
                <c:pt idx="69">
                  <c:v>13.01</c:v>
                </c:pt>
                <c:pt idx="70">
                  <c:v>12.96</c:v>
                </c:pt>
                <c:pt idx="71">
                  <c:v>12.83</c:v>
                </c:pt>
                <c:pt idx="72">
                  <c:v>12.75</c:v>
                </c:pt>
                <c:pt idx="73">
                  <c:v>12.719999999999999</c:v>
                </c:pt>
                <c:pt idx="74">
                  <c:v>12.32</c:v>
                </c:pt>
                <c:pt idx="75">
                  <c:v>12.3</c:v>
                </c:pt>
                <c:pt idx="76">
                  <c:v>12.239999999999998</c:v>
                </c:pt>
                <c:pt idx="77">
                  <c:v>12.239999999999998</c:v>
                </c:pt>
                <c:pt idx="78">
                  <c:v>12.55</c:v>
                </c:pt>
                <c:pt idx="79">
                  <c:v>12.5</c:v>
                </c:pt>
                <c:pt idx="80">
                  <c:v>12.39</c:v>
                </c:pt>
                <c:pt idx="81">
                  <c:v>12.360000000000023</c:v>
                </c:pt>
                <c:pt idx="82">
                  <c:v>12.31</c:v>
                </c:pt>
                <c:pt idx="83">
                  <c:v>12.16</c:v>
                </c:pt>
                <c:pt idx="84">
                  <c:v>12.139999999999999</c:v>
                </c:pt>
                <c:pt idx="85">
                  <c:v>12.02</c:v>
                </c:pt>
                <c:pt idx="86">
                  <c:v>12.01</c:v>
                </c:pt>
                <c:pt idx="87">
                  <c:v>11.860000000000023</c:v>
                </c:pt>
                <c:pt idx="88">
                  <c:v>11.78</c:v>
                </c:pt>
                <c:pt idx="89">
                  <c:v>11.79</c:v>
                </c:pt>
                <c:pt idx="90">
                  <c:v>11.78</c:v>
                </c:pt>
                <c:pt idx="91">
                  <c:v>11.729999999999999</c:v>
                </c:pt>
                <c:pt idx="92">
                  <c:v>11.7</c:v>
                </c:pt>
                <c:pt idx="93">
                  <c:v>11.68</c:v>
                </c:pt>
                <c:pt idx="94">
                  <c:v>11.61</c:v>
                </c:pt>
                <c:pt idx="95">
                  <c:v>11.49</c:v>
                </c:pt>
                <c:pt idx="96">
                  <c:v>11.49</c:v>
                </c:pt>
                <c:pt idx="97">
                  <c:v>11.450000000000006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 Investment Loans</c:v>
                </c:pt>
              </c:strCache>
            </c:strRef>
          </c:tx>
          <c:marker>
            <c:symbol val="none"/>
          </c:marker>
          <c:dLbls>
            <c:dLbl>
              <c:idx val="97"/>
              <c:tx>
                <c:rich>
                  <a:bodyPr/>
                  <a:lstStyle/>
                  <a:p>
                    <a:r>
                      <a:rPr lang="en-US" sz="1050"/>
                      <a:t> Investment </a:t>
                    </a:r>
                    <a:r>
                      <a:rPr lang="en-US" sz="1050" smtClean="0"/>
                      <a:t>Loan, </a:t>
                    </a:r>
                    <a:r>
                      <a:rPr lang="en-US" sz="1050"/>
                      <a:t>11.27</a:t>
                    </a:r>
                    <a:endParaRPr lang="en-US"/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Sheet1!$B$2:$CU$2</c:f>
              <c:numCache>
                <c:formatCode>mmm\-yy</c:formatCode>
                <c:ptCount val="9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</c:numCache>
            </c:numRef>
          </c:cat>
          <c:val>
            <c:numRef>
              <c:f>Sheet1!$B$4:$CU$4</c:f>
              <c:numCache>
                <c:formatCode>* #,##0.00;* \-#,##0.00;* "-"</c:formatCode>
                <c:ptCount val="98"/>
                <c:pt idx="0">
                  <c:v>13.98</c:v>
                </c:pt>
                <c:pt idx="1">
                  <c:v>13.870000000000006</c:v>
                </c:pt>
                <c:pt idx="2">
                  <c:v>13.78</c:v>
                </c:pt>
                <c:pt idx="3">
                  <c:v>13.739999999999998</c:v>
                </c:pt>
                <c:pt idx="4">
                  <c:v>13.68</c:v>
                </c:pt>
                <c:pt idx="5">
                  <c:v>13.65</c:v>
                </c:pt>
                <c:pt idx="6">
                  <c:v>13.65</c:v>
                </c:pt>
                <c:pt idx="7">
                  <c:v>13.62</c:v>
                </c:pt>
                <c:pt idx="8">
                  <c:v>14.47</c:v>
                </c:pt>
                <c:pt idx="9">
                  <c:v>14.92</c:v>
                </c:pt>
                <c:pt idx="10">
                  <c:v>15.43</c:v>
                </c:pt>
                <c:pt idx="11">
                  <c:v>15.66</c:v>
                </c:pt>
                <c:pt idx="12">
                  <c:v>15.81</c:v>
                </c:pt>
                <c:pt idx="13">
                  <c:v>15.870000000000006</c:v>
                </c:pt>
                <c:pt idx="14">
                  <c:v>15.9</c:v>
                </c:pt>
                <c:pt idx="15">
                  <c:v>15.9</c:v>
                </c:pt>
                <c:pt idx="16">
                  <c:v>15.89</c:v>
                </c:pt>
                <c:pt idx="17">
                  <c:v>15.94</c:v>
                </c:pt>
                <c:pt idx="18">
                  <c:v>15.91</c:v>
                </c:pt>
                <c:pt idx="19">
                  <c:v>15.850000000000023</c:v>
                </c:pt>
                <c:pt idx="20">
                  <c:v>15.66</c:v>
                </c:pt>
                <c:pt idx="21">
                  <c:v>15.54</c:v>
                </c:pt>
                <c:pt idx="22">
                  <c:v>15.38</c:v>
                </c:pt>
                <c:pt idx="23">
                  <c:v>15.1</c:v>
                </c:pt>
                <c:pt idx="24">
                  <c:v>14.850000000000023</c:v>
                </c:pt>
                <c:pt idx="25">
                  <c:v>14.709999999999999</c:v>
                </c:pt>
                <c:pt idx="26">
                  <c:v>14.53</c:v>
                </c:pt>
                <c:pt idx="27">
                  <c:v>14.38</c:v>
                </c:pt>
                <c:pt idx="28">
                  <c:v>14.16</c:v>
                </c:pt>
                <c:pt idx="29">
                  <c:v>13.99</c:v>
                </c:pt>
                <c:pt idx="30">
                  <c:v>13.82</c:v>
                </c:pt>
                <c:pt idx="31">
                  <c:v>13.75</c:v>
                </c:pt>
                <c:pt idx="32">
                  <c:v>13.450000000000006</c:v>
                </c:pt>
                <c:pt idx="33">
                  <c:v>13.28</c:v>
                </c:pt>
                <c:pt idx="34">
                  <c:v>13.19</c:v>
                </c:pt>
                <c:pt idx="35">
                  <c:v>13.01</c:v>
                </c:pt>
                <c:pt idx="36">
                  <c:v>12.81</c:v>
                </c:pt>
                <c:pt idx="37">
                  <c:v>12.709999999999999</c:v>
                </c:pt>
                <c:pt idx="38">
                  <c:v>12.59</c:v>
                </c:pt>
                <c:pt idx="39">
                  <c:v>12.47</c:v>
                </c:pt>
                <c:pt idx="40">
                  <c:v>12.360000000000023</c:v>
                </c:pt>
                <c:pt idx="41">
                  <c:v>12.51</c:v>
                </c:pt>
                <c:pt idx="42">
                  <c:v>12.61</c:v>
                </c:pt>
                <c:pt idx="43">
                  <c:v>12.860000000000023</c:v>
                </c:pt>
                <c:pt idx="44">
                  <c:v>13.32</c:v>
                </c:pt>
                <c:pt idx="45">
                  <c:v>13.88</c:v>
                </c:pt>
                <c:pt idx="46">
                  <c:v>14.28</c:v>
                </c:pt>
                <c:pt idx="47">
                  <c:v>14.4</c:v>
                </c:pt>
                <c:pt idx="48">
                  <c:v>14.370000000000006</c:v>
                </c:pt>
                <c:pt idx="49">
                  <c:v>14.229999999999999</c:v>
                </c:pt>
                <c:pt idx="50">
                  <c:v>14.05</c:v>
                </c:pt>
                <c:pt idx="51">
                  <c:v>14.05</c:v>
                </c:pt>
                <c:pt idx="52">
                  <c:v>13.94</c:v>
                </c:pt>
                <c:pt idx="53">
                  <c:v>13.78</c:v>
                </c:pt>
                <c:pt idx="54">
                  <c:v>13.58</c:v>
                </c:pt>
                <c:pt idx="55">
                  <c:v>13.48</c:v>
                </c:pt>
                <c:pt idx="56">
                  <c:v>13.2</c:v>
                </c:pt>
                <c:pt idx="57">
                  <c:v>13.12</c:v>
                </c:pt>
                <c:pt idx="58">
                  <c:v>13.03</c:v>
                </c:pt>
                <c:pt idx="59">
                  <c:v>12.96</c:v>
                </c:pt>
                <c:pt idx="60">
                  <c:v>13.239999999999998</c:v>
                </c:pt>
                <c:pt idx="61">
                  <c:v>13.209999999999999</c:v>
                </c:pt>
                <c:pt idx="62">
                  <c:v>12.719999999999999</c:v>
                </c:pt>
                <c:pt idx="63">
                  <c:v>12.62</c:v>
                </c:pt>
                <c:pt idx="64">
                  <c:v>12.59</c:v>
                </c:pt>
                <c:pt idx="65">
                  <c:v>12.7</c:v>
                </c:pt>
                <c:pt idx="66">
                  <c:v>12.6</c:v>
                </c:pt>
                <c:pt idx="67">
                  <c:v>12.4</c:v>
                </c:pt>
                <c:pt idx="68">
                  <c:v>12.41</c:v>
                </c:pt>
                <c:pt idx="69">
                  <c:v>12.38</c:v>
                </c:pt>
                <c:pt idx="70">
                  <c:v>12.350000000000023</c:v>
                </c:pt>
                <c:pt idx="71">
                  <c:v>12.28</c:v>
                </c:pt>
                <c:pt idx="72">
                  <c:v>12.25</c:v>
                </c:pt>
                <c:pt idx="73">
                  <c:v>12.2</c:v>
                </c:pt>
                <c:pt idx="74">
                  <c:v>12.18</c:v>
                </c:pt>
                <c:pt idx="75">
                  <c:v>12.16</c:v>
                </c:pt>
                <c:pt idx="76">
                  <c:v>12.16</c:v>
                </c:pt>
                <c:pt idx="77">
                  <c:v>12.129999999999999</c:v>
                </c:pt>
                <c:pt idx="78">
                  <c:v>12.11</c:v>
                </c:pt>
                <c:pt idx="79">
                  <c:v>12.1</c:v>
                </c:pt>
                <c:pt idx="80">
                  <c:v>12.06</c:v>
                </c:pt>
                <c:pt idx="81">
                  <c:v>12.02</c:v>
                </c:pt>
                <c:pt idx="82">
                  <c:v>11.97</c:v>
                </c:pt>
                <c:pt idx="83">
                  <c:v>12.04</c:v>
                </c:pt>
                <c:pt idx="84">
                  <c:v>11.729999999999999</c:v>
                </c:pt>
                <c:pt idx="85">
                  <c:v>11.62</c:v>
                </c:pt>
                <c:pt idx="86">
                  <c:v>11.62</c:v>
                </c:pt>
                <c:pt idx="87">
                  <c:v>11.56</c:v>
                </c:pt>
                <c:pt idx="88">
                  <c:v>11.51</c:v>
                </c:pt>
                <c:pt idx="89">
                  <c:v>11.46</c:v>
                </c:pt>
                <c:pt idx="90">
                  <c:v>11.42</c:v>
                </c:pt>
                <c:pt idx="91">
                  <c:v>11.350000000000023</c:v>
                </c:pt>
                <c:pt idx="92">
                  <c:v>11.360000000000023</c:v>
                </c:pt>
                <c:pt idx="93">
                  <c:v>11.29</c:v>
                </c:pt>
                <c:pt idx="94">
                  <c:v>11.239999999999998</c:v>
                </c:pt>
                <c:pt idx="95">
                  <c:v>11.27</c:v>
                </c:pt>
                <c:pt idx="96">
                  <c:v>11.29</c:v>
                </c:pt>
                <c:pt idx="97">
                  <c:v>11.27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 Consumer Loans</c:v>
                </c:pt>
              </c:strCache>
            </c:strRef>
          </c:tx>
          <c:marker>
            <c:symbol val="none"/>
          </c:marker>
          <c:dLbls>
            <c:dLbl>
              <c:idx val="97"/>
              <c:tx>
                <c:rich>
                  <a:bodyPr/>
                  <a:lstStyle/>
                  <a:p>
                    <a:r>
                      <a:rPr lang="en-US" sz="1100"/>
                      <a:t> Consumer </a:t>
                    </a:r>
                    <a:r>
                      <a:rPr lang="en-US" sz="1100" smtClean="0"/>
                      <a:t>Loan, </a:t>
                    </a:r>
                    <a:r>
                      <a:rPr lang="en-US" sz="1100"/>
                      <a:t>13.22</a:t>
                    </a:r>
                    <a:endParaRPr lang="en-US"/>
                  </a:p>
                </c:rich>
              </c:tx>
              <c:showVal val="1"/>
              <c:showSerName val="1"/>
            </c:dLbl>
            <c:delete val="1"/>
          </c:dLbls>
          <c:cat>
            <c:numRef>
              <c:f>Sheet1!$B$2:$CU$2</c:f>
              <c:numCache>
                <c:formatCode>mmm\-yy</c:formatCode>
                <c:ptCount val="9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</c:numCache>
            </c:numRef>
          </c:cat>
          <c:val>
            <c:numRef>
              <c:f>Sheet1!$B$5:$CU$5</c:f>
              <c:numCache>
                <c:formatCode>* #,##0.00;* \-#,##0.00;* "-"</c:formatCode>
                <c:ptCount val="98"/>
                <c:pt idx="0">
                  <c:v>16.32</c:v>
                </c:pt>
                <c:pt idx="1">
                  <c:v>16.23</c:v>
                </c:pt>
                <c:pt idx="2">
                  <c:v>16.329999999999988</c:v>
                </c:pt>
                <c:pt idx="3">
                  <c:v>16.23</c:v>
                </c:pt>
                <c:pt idx="4">
                  <c:v>16.170000000000005</c:v>
                </c:pt>
                <c:pt idx="5">
                  <c:v>16.04</c:v>
                </c:pt>
                <c:pt idx="6">
                  <c:v>16.02</c:v>
                </c:pt>
                <c:pt idx="7">
                  <c:v>15.96</c:v>
                </c:pt>
                <c:pt idx="8">
                  <c:v>16.27</c:v>
                </c:pt>
                <c:pt idx="9">
                  <c:v>16.329999999999988</c:v>
                </c:pt>
                <c:pt idx="10">
                  <c:v>16.600000000000001</c:v>
                </c:pt>
                <c:pt idx="11">
                  <c:v>16.829999999999988</c:v>
                </c:pt>
                <c:pt idx="12">
                  <c:v>17.079999999999988</c:v>
                </c:pt>
                <c:pt idx="13">
                  <c:v>17.279999999999987</c:v>
                </c:pt>
                <c:pt idx="14">
                  <c:v>17.52</c:v>
                </c:pt>
                <c:pt idx="15">
                  <c:v>17.649999999999999</c:v>
                </c:pt>
                <c:pt idx="16">
                  <c:v>17.77</c:v>
                </c:pt>
                <c:pt idx="17">
                  <c:v>17.82</c:v>
                </c:pt>
                <c:pt idx="18">
                  <c:v>17.87</c:v>
                </c:pt>
                <c:pt idx="19">
                  <c:v>17.829999999999988</c:v>
                </c:pt>
                <c:pt idx="20">
                  <c:v>17.88</c:v>
                </c:pt>
                <c:pt idx="21">
                  <c:v>17.850000000000001</c:v>
                </c:pt>
                <c:pt idx="22">
                  <c:v>17.79</c:v>
                </c:pt>
                <c:pt idx="23">
                  <c:v>17.579999999999988</c:v>
                </c:pt>
                <c:pt idx="24">
                  <c:v>17.64</c:v>
                </c:pt>
                <c:pt idx="25">
                  <c:v>17.510000000000005</c:v>
                </c:pt>
                <c:pt idx="26">
                  <c:v>17.38</c:v>
                </c:pt>
                <c:pt idx="27">
                  <c:v>17.239999999999988</c:v>
                </c:pt>
                <c:pt idx="28">
                  <c:v>17.09</c:v>
                </c:pt>
                <c:pt idx="29">
                  <c:v>16.91</c:v>
                </c:pt>
                <c:pt idx="30">
                  <c:v>16.68</c:v>
                </c:pt>
                <c:pt idx="31">
                  <c:v>16.7</c:v>
                </c:pt>
                <c:pt idx="32">
                  <c:v>16.47</c:v>
                </c:pt>
                <c:pt idx="33">
                  <c:v>16.329999999999988</c:v>
                </c:pt>
                <c:pt idx="34">
                  <c:v>16.39</c:v>
                </c:pt>
                <c:pt idx="35">
                  <c:v>16.130000000000031</c:v>
                </c:pt>
                <c:pt idx="36">
                  <c:v>16.04</c:v>
                </c:pt>
                <c:pt idx="37">
                  <c:v>15.96</c:v>
                </c:pt>
                <c:pt idx="38">
                  <c:v>15.83</c:v>
                </c:pt>
                <c:pt idx="39">
                  <c:v>15.739999999999998</c:v>
                </c:pt>
                <c:pt idx="40">
                  <c:v>15.67</c:v>
                </c:pt>
                <c:pt idx="41">
                  <c:v>15.709999999999999</c:v>
                </c:pt>
                <c:pt idx="42">
                  <c:v>15.729999999999999</c:v>
                </c:pt>
                <c:pt idx="43">
                  <c:v>15.78</c:v>
                </c:pt>
                <c:pt idx="44">
                  <c:v>15.870000000000006</c:v>
                </c:pt>
                <c:pt idx="45">
                  <c:v>16.05</c:v>
                </c:pt>
                <c:pt idx="46">
                  <c:v>16.239999999999988</c:v>
                </c:pt>
                <c:pt idx="47">
                  <c:v>16.399999999999999</c:v>
                </c:pt>
                <c:pt idx="48">
                  <c:v>16.45</c:v>
                </c:pt>
                <c:pt idx="49">
                  <c:v>16.53</c:v>
                </c:pt>
                <c:pt idx="50">
                  <c:v>16.459999999999987</c:v>
                </c:pt>
                <c:pt idx="51">
                  <c:v>16.479999999999986</c:v>
                </c:pt>
                <c:pt idx="52">
                  <c:v>16.57</c:v>
                </c:pt>
                <c:pt idx="53">
                  <c:v>16.630000000000031</c:v>
                </c:pt>
                <c:pt idx="54">
                  <c:v>16.66</c:v>
                </c:pt>
                <c:pt idx="55">
                  <c:v>16.62</c:v>
                </c:pt>
                <c:pt idx="56">
                  <c:v>16.670000000000005</c:v>
                </c:pt>
                <c:pt idx="57">
                  <c:v>16.53</c:v>
                </c:pt>
                <c:pt idx="58">
                  <c:v>16.47</c:v>
                </c:pt>
                <c:pt idx="59">
                  <c:v>16.420000000000002</c:v>
                </c:pt>
                <c:pt idx="60">
                  <c:v>16.32</c:v>
                </c:pt>
                <c:pt idx="61">
                  <c:v>16.36</c:v>
                </c:pt>
                <c:pt idx="62">
                  <c:v>15.42</c:v>
                </c:pt>
                <c:pt idx="63">
                  <c:v>15.34</c:v>
                </c:pt>
                <c:pt idx="64">
                  <c:v>15.229999999999999</c:v>
                </c:pt>
                <c:pt idx="65">
                  <c:v>14.99</c:v>
                </c:pt>
                <c:pt idx="66">
                  <c:v>14.92</c:v>
                </c:pt>
                <c:pt idx="67">
                  <c:v>14.83</c:v>
                </c:pt>
                <c:pt idx="68">
                  <c:v>14.75</c:v>
                </c:pt>
                <c:pt idx="69">
                  <c:v>14.65</c:v>
                </c:pt>
                <c:pt idx="70">
                  <c:v>14.53</c:v>
                </c:pt>
                <c:pt idx="71">
                  <c:v>14.53</c:v>
                </c:pt>
                <c:pt idx="72">
                  <c:v>14.48</c:v>
                </c:pt>
                <c:pt idx="73">
                  <c:v>14.5</c:v>
                </c:pt>
                <c:pt idx="74">
                  <c:v>14.83</c:v>
                </c:pt>
                <c:pt idx="75">
                  <c:v>14.81</c:v>
                </c:pt>
                <c:pt idx="76">
                  <c:v>14.79</c:v>
                </c:pt>
                <c:pt idx="77">
                  <c:v>14.78</c:v>
                </c:pt>
                <c:pt idx="78">
                  <c:v>14.32</c:v>
                </c:pt>
                <c:pt idx="79">
                  <c:v>14.3</c:v>
                </c:pt>
                <c:pt idx="80">
                  <c:v>14.25</c:v>
                </c:pt>
                <c:pt idx="81">
                  <c:v>14.209999999999999</c:v>
                </c:pt>
                <c:pt idx="82">
                  <c:v>14.18</c:v>
                </c:pt>
                <c:pt idx="83">
                  <c:v>14.15</c:v>
                </c:pt>
                <c:pt idx="84">
                  <c:v>14.139999999999999</c:v>
                </c:pt>
                <c:pt idx="85">
                  <c:v>13.62</c:v>
                </c:pt>
                <c:pt idx="86">
                  <c:v>14.129999999999999</c:v>
                </c:pt>
                <c:pt idx="87">
                  <c:v>14.1</c:v>
                </c:pt>
                <c:pt idx="88">
                  <c:v>14.03</c:v>
                </c:pt>
                <c:pt idx="89">
                  <c:v>13.9</c:v>
                </c:pt>
                <c:pt idx="90">
                  <c:v>13.92</c:v>
                </c:pt>
                <c:pt idx="91">
                  <c:v>13.69</c:v>
                </c:pt>
                <c:pt idx="92">
                  <c:v>13.67</c:v>
                </c:pt>
                <c:pt idx="93">
                  <c:v>13.6</c:v>
                </c:pt>
                <c:pt idx="94">
                  <c:v>13.53</c:v>
                </c:pt>
                <c:pt idx="95">
                  <c:v>13.58</c:v>
                </c:pt>
                <c:pt idx="96">
                  <c:v>13.4</c:v>
                </c:pt>
                <c:pt idx="97">
                  <c:v>13.219999999999999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BI Rate</c:v>
                </c:pt>
              </c:strCache>
            </c:strRef>
          </c:tx>
          <c:marker>
            <c:symbol val="none"/>
          </c:marker>
          <c:dLbls>
            <c:dLbl>
              <c:idx val="97"/>
              <c:showVal val="1"/>
              <c:showSerName val="1"/>
            </c:dLbl>
            <c:delete val="1"/>
          </c:dLbls>
          <c:cat>
            <c:numRef>
              <c:f>Sheet1!$B$2:$CU$2</c:f>
              <c:numCache>
                <c:formatCode>mmm\-yy</c:formatCode>
                <c:ptCount val="9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</c:numCache>
            </c:numRef>
          </c:cat>
          <c:val>
            <c:numRef>
              <c:f>Sheet1!$B$6:$CU$6</c:f>
              <c:numCache>
                <c:formatCode>General</c:formatCode>
                <c:ptCount val="98"/>
                <c:pt idx="9" formatCode="_(* #,##0.00_);_(* \(#,##0.00\);_(* &quot;-&quot;_);_(@_)">
                  <c:v>11</c:v>
                </c:pt>
                <c:pt idx="10" formatCode="_(* #,##0.00_);_(* \(#,##0.00\);_(* &quot;-&quot;_);_(@_)">
                  <c:v>12.25</c:v>
                </c:pt>
                <c:pt idx="11" formatCode="_(* #,##0.00_);_(* \(#,##0.00\);_(* &quot;-&quot;_);_(@_)">
                  <c:v>12.75</c:v>
                </c:pt>
                <c:pt idx="12" formatCode="_(* #,##0.00_);_(* \(#,##0.00\);_(* &quot;-&quot;_);_(@_)">
                  <c:v>12.75</c:v>
                </c:pt>
                <c:pt idx="13" formatCode="_(* #,##0.00_);_(* \(#,##0.00\);_(* &quot;-&quot;_);_(@_)">
                  <c:v>12.75</c:v>
                </c:pt>
                <c:pt idx="14" formatCode="_(* #,##0.00_);_(* \(#,##0.00\);_(* &quot;-&quot;_);_(@_)">
                  <c:v>12.75</c:v>
                </c:pt>
                <c:pt idx="15" formatCode="_(* #,##0.00_);_(* \(#,##0.00\);_(* &quot;-&quot;_);_(@_)">
                  <c:v>12.75</c:v>
                </c:pt>
                <c:pt idx="16" formatCode="_(* #,##0.00_);_(* \(#,##0.00\);_(* &quot;-&quot;_);_(@_)">
                  <c:v>12.5</c:v>
                </c:pt>
                <c:pt idx="17" formatCode="_(* #,##0.00_);_(* \(#,##0.00\);_(* &quot;-&quot;_);_(@_)">
                  <c:v>12.5</c:v>
                </c:pt>
                <c:pt idx="18" formatCode="_(* #,##0.00_);_(* \(#,##0.00\);_(* &quot;-&quot;_);_(@_)">
                  <c:v>12.25</c:v>
                </c:pt>
                <c:pt idx="19" formatCode="_(* #,##0.00_);_(* \(#,##0.00\);_(* &quot;-&quot;_);_(@_)">
                  <c:v>11.75</c:v>
                </c:pt>
                <c:pt idx="20" formatCode="_(* #,##0.00_);_(* \(#,##0.00\);_(* &quot;-&quot;_);_(@_)">
                  <c:v>11.25</c:v>
                </c:pt>
                <c:pt idx="21" formatCode="_(* #,##0.00_);_(* \(#,##0.00\);_(* &quot;-&quot;_);_(@_)">
                  <c:v>10.75</c:v>
                </c:pt>
                <c:pt idx="22" formatCode="_(* #,##0.00_);_(* \(#,##0.00\);_(* &quot;-&quot;_);_(@_)">
                  <c:v>10.25</c:v>
                </c:pt>
                <c:pt idx="23" formatCode="_(* #,##0.00_);_(* \(#,##0.00\);_(* &quot;-&quot;_);_(@_)">
                  <c:v>9.75</c:v>
                </c:pt>
                <c:pt idx="24" formatCode="_(* #,##0.00_);_(* \(#,##0.00\);_(* &quot;-&quot;_);_(@_)">
                  <c:v>9.5</c:v>
                </c:pt>
                <c:pt idx="25" formatCode="_(* #,##0.00_);_(* \(#,##0.00\);_(* &quot;-&quot;_);_(@_)">
                  <c:v>9.25</c:v>
                </c:pt>
                <c:pt idx="26" formatCode="_(* #,##0.00_);_(* \(#,##0.00\);_(* &quot;-&quot;_);_(@_)">
                  <c:v>9</c:v>
                </c:pt>
                <c:pt idx="27" formatCode="_(* #,##0.00_);_(* \(#,##0.00\);_(* &quot;-&quot;_);_(@_)">
                  <c:v>9</c:v>
                </c:pt>
                <c:pt idx="28" formatCode="_(* #,##0.00_);_(* \(#,##0.00\);_(* &quot;-&quot;_);_(@_)">
                  <c:v>8.75</c:v>
                </c:pt>
                <c:pt idx="29" formatCode="_(* #,##0.00_);_(* \(#,##0.00\);_(* &quot;-&quot;_);_(@_)">
                  <c:v>8.5</c:v>
                </c:pt>
                <c:pt idx="30" formatCode="_(* #,##0.00_);_(* \(#,##0.00\);_(* &quot;-&quot;_);_(@_)">
                  <c:v>8.25</c:v>
                </c:pt>
                <c:pt idx="31" formatCode="_(* #,##0.00_);_(* \(#,##0.00\);_(* &quot;-&quot;_);_(@_)">
                  <c:v>8.25</c:v>
                </c:pt>
                <c:pt idx="32" formatCode="_(* #,##0.00_);_(* \(#,##0.00\);_(* &quot;-&quot;_);_(@_)">
                  <c:v>8.25</c:v>
                </c:pt>
                <c:pt idx="33" formatCode="_(* #,##0.00_);_(* \(#,##0.00\);_(* &quot;-&quot;_);_(@_)">
                  <c:v>8.25</c:v>
                </c:pt>
                <c:pt idx="34" formatCode="_(* #,##0.00_);_(* \(#,##0.00\);_(* &quot;-&quot;_);_(@_)">
                  <c:v>8.25</c:v>
                </c:pt>
                <c:pt idx="35" formatCode="_(* #,##0.00_);_(* \(#,##0.00\);_(* &quot;-&quot;_);_(@_)">
                  <c:v>8</c:v>
                </c:pt>
                <c:pt idx="36" formatCode="_(* #,##0.00_);_(* \(#,##0.00\);_(* &quot;-&quot;_);_(@_)">
                  <c:v>8</c:v>
                </c:pt>
                <c:pt idx="37" formatCode="_(* #,##0.00_);_(* \(#,##0.00\);_(* &quot;-&quot;_);_(@_)">
                  <c:v>8</c:v>
                </c:pt>
                <c:pt idx="38" formatCode="_(* #,##0.00_);_(* \(#,##0.00\);_(* &quot;-&quot;_);_(@_)">
                  <c:v>8</c:v>
                </c:pt>
                <c:pt idx="39" formatCode="_(* #,##0.00_);_(* \(#,##0.00\);_(* &quot;-&quot;_);_(@_)">
                  <c:v>8</c:v>
                </c:pt>
                <c:pt idx="40" formatCode="_(* #,##0.00_);_(* \(#,##0.00\);_(* &quot;-&quot;_);_(@_)">
                  <c:v>8.25</c:v>
                </c:pt>
                <c:pt idx="41" formatCode="_(* #,##0.00_);_(* \(#,##0.00\);_(* &quot;-&quot;_);_(@_)">
                  <c:v>8.5</c:v>
                </c:pt>
                <c:pt idx="42" formatCode="_(* #,##0.00_);_(* \(#,##0.00\);_(* &quot;-&quot;_);_(@_)">
                  <c:v>8.75</c:v>
                </c:pt>
                <c:pt idx="43" formatCode="_(* #,##0.00_);_(* \(#,##0.00\);_(* &quot;-&quot;_);_(@_)">
                  <c:v>9</c:v>
                </c:pt>
                <c:pt idx="44" formatCode="_(* #,##0.00_);_(* \(#,##0.00\);_(* &quot;-&quot;_);_(@_)">
                  <c:v>9.25</c:v>
                </c:pt>
                <c:pt idx="45" formatCode="_(* #,##0.00_);_(* \(#,##0.00\);_(* &quot;-&quot;_);_(@_)">
                  <c:v>9.5</c:v>
                </c:pt>
                <c:pt idx="46" formatCode="_(* #,##0.00_);_(* \(#,##0.00\);_(* &quot;-&quot;_);_(@_)">
                  <c:v>9.5</c:v>
                </c:pt>
                <c:pt idx="47" formatCode="_(* #,##0.00_);_(* \(#,##0.00\);_(* &quot;-&quot;_);_(@_)">
                  <c:v>9.25</c:v>
                </c:pt>
                <c:pt idx="48" formatCode="_(* #,##0.00_);_(* \(#,##0.00\);_(* &quot;-&quot;_);_(@_)">
                  <c:v>8.75</c:v>
                </c:pt>
                <c:pt idx="49" formatCode="_(* #,##0.00_);_(* \(#,##0.00\);_(* &quot;-&quot;_);_(@_)">
                  <c:v>8.25</c:v>
                </c:pt>
                <c:pt idx="50" formatCode="_(* #,##0.00_);_(* \(#,##0.00\);_(* &quot;-&quot;_);_(@_)">
                  <c:v>7.75</c:v>
                </c:pt>
                <c:pt idx="51" formatCode="_(* #,##0.00_);_(* \(#,##0.00\);_(* &quot;-&quot;_);_(@_)">
                  <c:v>7.5</c:v>
                </c:pt>
                <c:pt idx="52" formatCode="_(* #,##0.00_);_(* \(#,##0.00\);_(* &quot;-&quot;_);_(@_)">
                  <c:v>7.25</c:v>
                </c:pt>
                <c:pt idx="53" formatCode="_(* #,##0.00_);_(* \(#,##0.00\);_(* &quot;-&quot;_);_(@_)">
                  <c:v>7</c:v>
                </c:pt>
                <c:pt idx="54" formatCode="_(* #,##0.00_);_(* \(#,##0.00\);_(* &quot;-&quot;_);_(@_)">
                  <c:v>6.75</c:v>
                </c:pt>
                <c:pt idx="55" formatCode="_(* #,##0.00_);_(* \(#,##0.00\);_(* &quot;-&quot;_);_(@_)">
                  <c:v>6.5</c:v>
                </c:pt>
                <c:pt idx="56" formatCode="_(* #,##0.00_);_(* \(#,##0.00\);_(* &quot;-&quot;_);_(@_)">
                  <c:v>6.5</c:v>
                </c:pt>
                <c:pt idx="57" formatCode="_(* #,##0.00_);_(* \(#,##0.00\);_(* &quot;-&quot;_);_(@_)">
                  <c:v>6.5</c:v>
                </c:pt>
                <c:pt idx="58" formatCode="_(* #,##0.00_);_(* \(#,##0.00\);_(* &quot;-&quot;_);_(@_)">
                  <c:v>6.5</c:v>
                </c:pt>
                <c:pt idx="59" formatCode="_(* #,##0.00_);_(* \(#,##0.00\);_(* &quot;-&quot;_);_(@_)">
                  <c:v>6.5</c:v>
                </c:pt>
                <c:pt idx="60" formatCode="_*\ #,##0.00;_*\ \-#,##0.00;* &quot;-&quot;">
                  <c:v>6.5</c:v>
                </c:pt>
                <c:pt idx="61" formatCode="_*\ #,##0.00;_*\ \-#,##0.00;* &quot;-&quot;">
                  <c:v>6.5</c:v>
                </c:pt>
                <c:pt idx="62" formatCode="_*\ #,##0.00;_*\ \-#,##0.00;* &quot;-&quot;">
                  <c:v>6.5</c:v>
                </c:pt>
                <c:pt idx="63" formatCode="_*\ #,##0.00;_*\ \-#,##0.00;* &quot;-&quot;">
                  <c:v>6.5</c:v>
                </c:pt>
                <c:pt idx="64" formatCode="_*\ #,##0.00;_*\ \-#,##0.00;* &quot;-&quot;">
                  <c:v>6.5</c:v>
                </c:pt>
                <c:pt idx="65" formatCode="_*\ #,##0.00;_*\ \-#,##0.00;* &quot;-&quot;">
                  <c:v>6.5</c:v>
                </c:pt>
                <c:pt idx="66" formatCode="_*\ #,##0.00;_*\ \-#,##0.00;* &quot;-&quot;">
                  <c:v>6.5</c:v>
                </c:pt>
                <c:pt idx="67" formatCode="_*\ #,##0.00;_*\ \-#,##0.00;* &quot;-&quot;">
                  <c:v>6.5</c:v>
                </c:pt>
                <c:pt idx="68" formatCode="_*\ #,##0.00;_*\ \-#,##0.00;* &quot;-&quot;">
                  <c:v>6.5</c:v>
                </c:pt>
                <c:pt idx="69" formatCode="_*\ #,##0.00;_*\ \-#,##0.00;* &quot;-&quot;">
                  <c:v>6.5</c:v>
                </c:pt>
                <c:pt idx="70" formatCode="_*\ #,##0.00;_*\ \-#,##0.00;* &quot;-&quot;">
                  <c:v>6.5</c:v>
                </c:pt>
                <c:pt idx="71" formatCode="_*\ #,##0.00;_*\ \-#,##0.00;* &quot;-&quot;">
                  <c:v>6.5</c:v>
                </c:pt>
                <c:pt idx="72" formatCode="_*\ #,##0.00;_*\ \-#,##0.00;* &quot;-&quot;">
                  <c:v>6.5</c:v>
                </c:pt>
                <c:pt idx="73" formatCode="_*\ #,##0.00;_*\ \-#,##0.00;* &quot;-&quot;">
                  <c:v>6.75</c:v>
                </c:pt>
                <c:pt idx="74" formatCode="_*\ #,##0.00;_*\ \-#,##0.00;* &quot;-&quot;">
                  <c:v>6.75</c:v>
                </c:pt>
                <c:pt idx="75" formatCode="_*\ #,##0.00;_*\ \-#,##0.00;* &quot;-&quot;">
                  <c:v>6.75</c:v>
                </c:pt>
                <c:pt idx="76" formatCode="_*\ #,##0.00;_*\ \-#,##0.00;* &quot;-&quot;">
                  <c:v>6.75</c:v>
                </c:pt>
                <c:pt idx="77" formatCode="_*\ #,##0.00;_*\ \-#,##0.00;* &quot;-&quot;">
                  <c:v>6.75</c:v>
                </c:pt>
                <c:pt idx="78" formatCode="_*\ #,##0.00;_*\ \-#,##0.00;* &quot;-&quot;">
                  <c:v>6.75</c:v>
                </c:pt>
                <c:pt idx="79" formatCode="_*\ #,##0.00;_*\ \-#,##0.00;* &quot;-&quot;">
                  <c:v>6.75</c:v>
                </c:pt>
                <c:pt idx="80" formatCode="_*\ #,##0.00;_*\ \-#,##0.00;* &quot;-&quot;">
                  <c:v>6.75</c:v>
                </c:pt>
                <c:pt idx="81" formatCode="_*\ #,##0.00;_*\ \-#,##0.00;* &quot;-&quot;">
                  <c:v>6.5</c:v>
                </c:pt>
                <c:pt idx="82" formatCode="_*\ #,##0.00;_*\ \-#,##0.00;* &quot;-&quot;">
                  <c:v>6</c:v>
                </c:pt>
                <c:pt idx="83" formatCode="_*\ #,##0.00;_*\ \-#,##0.00;* &quot;-&quot;">
                  <c:v>6</c:v>
                </c:pt>
                <c:pt idx="84" formatCode="_*\ #,##0.00;_*\ \-#,##0.00;* &quot;-&quot;">
                  <c:v>6</c:v>
                </c:pt>
                <c:pt idx="85" formatCode="_*\ #,##0.00;_*\ \-#,##0.00;* &quot;-&quot;">
                  <c:v>5.75</c:v>
                </c:pt>
                <c:pt idx="86" formatCode="_*\ #,##0.00;_*\ \-#,##0.00;* &quot;-&quot;">
                  <c:v>5.75</c:v>
                </c:pt>
                <c:pt idx="87" formatCode="_*\ #,##0.00;_*\ \-#,##0.00;* &quot;-&quot;">
                  <c:v>5.75</c:v>
                </c:pt>
                <c:pt idx="88" formatCode="_*\ #,##0.00;_*\ \-#,##0.00;* &quot;-&quot;">
                  <c:v>5.75</c:v>
                </c:pt>
                <c:pt idx="89" formatCode="_*\ #,##0.00;_*\ \-#,##0.00;* &quot;-&quot;">
                  <c:v>5.75</c:v>
                </c:pt>
                <c:pt idx="90" formatCode="_*\ #,##0.00;_*\ \-#,##0.00;* &quot;-&quot;">
                  <c:v>5.75</c:v>
                </c:pt>
                <c:pt idx="91" formatCode="_*\ #,##0.00;_*\ \-#,##0.00;* &quot;-&quot;">
                  <c:v>5.75</c:v>
                </c:pt>
                <c:pt idx="92" formatCode="_*\ #,##0.00;_*\ \-#,##0.00;* &quot;-&quot;">
                  <c:v>5.75</c:v>
                </c:pt>
                <c:pt idx="93" formatCode="_*\ #,##0.00;_*\ \-#,##0.00;* &quot;-&quot;">
                  <c:v>5.75</c:v>
                </c:pt>
                <c:pt idx="94" formatCode="_*\ #,##0.00;_*\ \-#,##0.00;* &quot;-&quot;">
                  <c:v>5.75</c:v>
                </c:pt>
                <c:pt idx="95" formatCode="_*\ #,##0.00;_*\ \-#,##0.00;* &quot;-&quot;">
                  <c:v>5.75</c:v>
                </c:pt>
                <c:pt idx="96" formatCode="_*\ #,##0.00;_*\ \-#,##0.00;* &quot;-&quot;">
                  <c:v>5.75</c:v>
                </c:pt>
                <c:pt idx="97" formatCode="_*\ #,##0.00;_*\ \-#,##0.00;* &quot;-&quot;">
                  <c:v>5.75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Time Deposit 6 month</c:v>
                </c:pt>
              </c:strCache>
            </c:strRef>
          </c:tx>
          <c:marker>
            <c:symbol val="none"/>
          </c:marker>
          <c:dLbls>
            <c:dLbl>
              <c:idx val="97"/>
              <c:layout>
                <c:manualLayout>
                  <c:x val="0"/>
                  <c:y val="-3.0242511604869397E-2"/>
                </c:manualLayout>
              </c:layout>
              <c:showVal val="1"/>
              <c:showSerName val="1"/>
            </c:dLbl>
            <c:delete val="1"/>
          </c:dLbls>
          <c:cat>
            <c:numRef>
              <c:f>Sheet1!$B$2:$CU$2</c:f>
              <c:numCache>
                <c:formatCode>mmm\-yy</c:formatCode>
                <c:ptCount val="98"/>
                <c:pt idx="0">
                  <c:v>38353</c:v>
                </c:pt>
                <c:pt idx="1">
                  <c:v>38384</c:v>
                </c:pt>
                <c:pt idx="2">
                  <c:v>38412</c:v>
                </c:pt>
                <c:pt idx="3">
                  <c:v>38443</c:v>
                </c:pt>
                <c:pt idx="4">
                  <c:v>38473</c:v>
                </c:pt>
                <c:pt idx="5">
                  <c:v>38504</c:v>
                </c:pt>
                <c:pt idx="6">
                  <c:v>38534</c:v>
                </c:pt>
                <c:pt idx="7">
                  <c:v>38565</c:v>
                </c:pt>
                <c:pt idx="8">
                  <c:v>38596</c:v>
                </c:pt>
                <c:pt idx="9">
                  <c:v>38626</c:v>
                </c:pt>
                <c:pt idx="10">
                  <c:v>38657</c:v>
                </c:pt>
                <c:pt idx="11">
                  <c:v>38687</c:v>
                </c:pt>
                <c:pt idx="12">
                  <c:v>38718</c:v>
                </c:pt>
                <c:pt idx="13">
                  <c:v>38749</c:v>
                </c:pt>
                <c:pt idx="14">
                  <c:v>38777</c:v>
                </c:pt>
                <c:pt idx="15">
                  <c:v>38808</c:v>
                </c:pt>
                <c:pt idx="16">
                  <c:v>38838</c:v>
                </c:pt>
                <c:pt idx="17">
                  <c:v>38869</c:v>
                </c:pt>
                <c:pt idx="18">
                  <c:v>38899</c:v>
                </c:pt>
                <c:pt idx="19">
                  <c:v>38930</c:v>
                </c:pt>
                <c:pt idx="20">
                  <c:v>38961</c:v>
                </c:pt>
                <c:pt idx="21">
                  <c:v>38991</c:v>
                </c:pt>
                <c:pt idx="22">
                  <c:v>39022</c:v>
                </c:pt>
                <c:pt idx="23">
                  <c:v>39052</c:v>
                </c:pt>
                <c:pt idx="24">
                  <c:v>39083</c:v>
                </c:pt>
                <c:pt idx="25">
                  <c:v>39114</c:v>
                </c:pt>
                <c:pt idx="26">
                  <c:v>39142</c:v>
                </c:pt>
                <c:pt idx="27">
                  <c:v>39173</c:v>
                </c:pt>
                <c:pt idx="28">
                  <c:v>39203</c:v>
                </c:pt>
                <c:pt idx="29">
                  <c:v>39234</c:v>
                </c:pt>
                <c:pt idx="30">
                  <c:v>39264</c:v>
                </c:pt>
                <c:pt idx="31">
                  <c:v>39295</c:v>
                </c:pt>
                <c:pt idx="32">
                  <c:v>39326</c:v>
                </c:pt>
                <c:pt idx="33">
                  <c:v>39356</c:v>
                </c:pt>
                <c:pt idx="34">
                  <c:v>39387</c:v>
                </c:pt>
                <c:pt idx="35">
                  <c:v>39417</c:v>
                </c:pt>
                <c:pt idx="36">
                  <c:v>39448</c:v>
                </c:pt>
                <c:pt idx="37">
                  <c:v>39479</c:v>
                </c:pt>
                <c:pt idx="38">
                  <c:v>39508</c:v>
                </c:pt>
                <c:pt idx="39">
                  <c:v>39539</c:v>
                </c:pt>
                <c:pt idx="40">
                  <c:v>39569</c:v>
                </c:pt>
                <c:pt idx="41">
                  <c:v>39600</c:v>
                </c:pt>
                <c:pt idx="42">
                  <c:v>39630</c:v>
                </c:pt>
                <c:pt idx="43">
                  <c:v>39661</c:v>
                </c:pt>
                <c:pt idx="44">
                  <c:v>39692</c:v>
                </c:pt>
                <c:pt idx="45">
                  <c:v>39722</c:v>
                </c:pt>
                <c:pt idx="46">
                  <c:v>39753</c:v>
                </c:pt>
                <c:pt idx="47">
                  <c:v>39783</c:v>
                </c:pt>
                <c:pt idx="48">
                  <c:v>39814</c:v>
                </c:pt>
                <c:pt idx="49">
                  <c:v>39845</c:v>
                </c:pt>
                <c:pt idx="50">
                  <c:v>39873</c:v>
                </c:pt>
                <c:pt idx="51">
                  <c:v>39904</c:v>
                </c:pt>
                <c:pt idx="52">
                  <c:v>39934</c:v>
                </c:pt>
                <c:pt idx="53">
                  <c:v>39965</c:v>
                </c:pt>
                <c:pt idx="54">
                  <c:v>39995</c:v>
                </c:pt>
                <c:pt idx="55">
                  <c:v>40026</c:v>
                </c:pt>
                <c:pt idx="56">
                  <c:v>40057</c:v>
                </c:pt>
                <c:pt idx="57">
                  <c:v>40087</c:v>
                </c:pt>
                <c:pt idx="58">
                  <c:v>40118</c:v>
                </c:pt>
                <c:pt idx="59">
                  <c:v>40148</c:v>
                </c:pt>
                <c:pt idx="60">
                  <c:v>40179</c:v>
                </c:pt>
                <c:pt idx="61">
                  <c:v>40210</c:v>
                </c:pt>
                <c:pt idx="62">
                  <c:v>40238</c:v>
                </c:pt>
                <c:pt idx="63">
                  <c:v>40269</c:v>
                </c:pt>
                <c:pt idx="64">
                  <c:v>40299</c:v>
                </c:pt>
                <c:pt idx="65">
                  <c:v>40330</c:v>
                </c:pt>
                <c:pt idx="66">
                  <c:v>40360</c:v>
                </c:pt>
                <c:pt idx="67">
                  <c:v>40391</c:v>
                </c:pt>
                <c:pt idx="68">
                  <c:v>40422</c:v>
                </c:pt>
                <c:pt idx="69">
                  <c:v>40452</c:v>
                </c:pt>
                <c:pt idx="70">
                  <c:v>40483</c:v>
                </c:pt>
                <c:pt idx="71">
                  <c:v>40513</c:v>
                </c:pt>
                <c:pt idx="72">
                  <c:v>40544</c:v>
                </c:pt>
                <c:pt idx="73">
                  <c:v>40575</c:v>
                </c:pt>
                <c:pt idx="74">
                  <c:v>40603</c:v>
                </c:pt>
                <c:pt idx="75">
                  <c:v>40634</c:v>
                </c:pt>
                <c:pt idx="76">
                  <c:v>40664</c:v>
                </c:pt>
                <c:pt idx="77">
                  <c:v>40695</c:v>
                </c:pt>
                <c:pt idx="78">
                  <c:v>40725</c:v>
                </c:pt>
                <c:pt idx="79">
                  <c:v>40756</c:v>
                </c:pt>
                <c:pt idx="80">
                  <c:v>40787</c:v>
                </c:pt>
                <c:pt idx="81">
                  <c:v>40817</c:v>
                </c:pt>
                <c:pt idx="82">
                  <c:v>40848</c:v>
                </c:pt>
                <c:pt idx="83">
                  <c:v>40878</c:v>
                </c:pt>
                <c:pt idx="84">
                  <c:v>40909</c:v>
                </c:pt>
                <c:pt idx="85">
                  <c:v>40940</c:v>
                </c:pt>
                <c:pt idx="86">
                  <c:v>40969</c:v>
                </c:pt>
                <c:pt idx="87">
                  <c:v>41000</c:v>
                </c:pt>
                <c:pt idx="88">
                  <c:v>41030</c:v>
                </c:pt>
                <c:pt idx="89">
                  <c:v>41061</c:v>
                </c:pt>
                <c:pt idx="90">
                  <c:v>41091</c:v>
                </c:pt>
                <c:pt idx="91">
                  <c:v>41122</c:v>
                </c:pt>
                <c:pt idx="92">
                  <c:v>41153</c:v>
                </c:pt>
                <c:pt idx="93">
                  <c:v>41183</c:v>
                </c:pt>
                <c:pt idx="94">
                  <c:v>41214</c:v>
                </c:pt>
                <c:pt idx="95">
                  <c:v>41244</c:v>
                </c:pt>
                <c:pt idx="96">
                  <c:v>41275</c:v>
                </c:pt>
                <c:pt idx="97">
                  <c:v>41306</c:v>
                </c:pt>
              </c:numCache>
            </c:numRef>
          </c:cat>
          <c:val>
            <c:numRef>
              <c:f>Sheet1!$B$7:$CU$7</c:f>
              <c:numCache>
                <c:formatCode>* #,##0.00;* \-#,##0.00;* "-"</c:formatCode>
                <c:ptCount val="98"/>
                <c:pt idx="0">
                  <c:v>7.08</c:v>
                </c:pt>
                <c:pt idx="1">
                  <c:v>7.24</c:v>
                </c:pt>
                <c:pt idx="2">
                  <c:v>7.35</c:v>
                </c:pt>
                <c:pt idx="3">
                  <c:v>7.1</c:v>
                </c:pt>
                <c:pt idx="4">
                  <c:v>7.1099999999999985</c:v>
                </c:pt>
                <c:pt idx="5">
                  <c:v>7.1099999999999985</c:v>
                </c:pt>
                <c:pt idx="6">
                  <c:v>7.29</c:v>
                </c:pt>
                <c:pt idx="7">
                  <c:v>7.44</c:v>
                </c:pt>
                <c:pt idx="8">
                  <c:v>8.01</c:v>
                </c:pt>
                <c:pt idx="9">
                  <c:v>8.620000000000001</c:v>
                </c:pt>
                <c:pt idx="10">
                  <c:v>9.39</c:v>
                </c:pt>
                <c:pt idx="11">
                  <c:v>10.17</c:v>
                </c:pt>
                <c:pt idx="12">
                  <c:v>11.18</c:v>
                </c:pt>
                <c:pt idx="13">
                  <c:v>11.7</c:v>
                </c:pt>
                <c:pt idx="14">
                  <c:v>12.1</c:v>
                </c:pt>
                <c:pt idx="15">
                  <c:v>12.2</c:v>
                </c:pt>
                <c:pt idx="16">
                  <c:v>12.2</c:v>
                </c:pt>
                <c:pt idx="17">
                  <c:v>12.09</c:v>
                </c:pt>
                <c:pt idx="18">
                  <c:v>11.97</c:v>
                </c:pt>
                <c:pt idx="19">
                  <c:v>11.79</c:v>
                </c:pt>
                <c:pt idx="20">
                  <c:v>11.52</c:v>
                </c:pt>
                <c:pt idx="21">
                  <c:v>11.26</c:v>
                </c:pt>
                <c:pt idx="22">
                  <c:v>10.98</c:v>
                </c:pt>
                <c:pt idx="23">
                  <c:v>10.7</c:v>
                </c:pt>
                <c:pt idx="24">
                  <c:v>10.27</c:v>
                </c:pt>
                <c:pt idx="25">
                  <c:v>9.8000000000000007</c:v>
                </c:pt>
                <c:pt idx="26">
                  <c:v>9.2900000000000009</c:v>
                </c:pt>
                <c:pt idx="27">
                  <c:v>8.89</c:v>
                </c:pt>
                <c:pt idx="28">
                  <c:v>8.59</c:v>
                </c:pt>
                <c:pt idx="29">
                  <c:v>8.4</c:v>
                </c:pt>
                <c:pt idx="30">
                  <c:v>8.2000000000000011</c:v>
                </c:pt>
                <c:pt idx="31">
                  <c:v>8</c:v>
                </c:pt>
                <c:pt idx="32">
                  <c:v>7.8</c:v>
                </c:pt>
                <c:pt idx="33">
                  <c:v>7.76</c:v>
                </c:pt>
                <c:pt idx="34">
                  <c:v>7.7</c:v>
                </c:pt>
                <c:pt idx="35">
                  <c:v>7.6499999999999995</c:v>
                </c:pt>
                <c:pt idx="36">
                  <c:v>7.6199999999999966</c:v>
                </c:pt>
                <c:pt idx="37">
                  <c:v>7.59</c:v>
                </c:pt>
                <c:pt idx="38">
                  <c:v>7.57</c:v>
                </c:pt>
                <c:pt idx="39">
                  <c:v>7.57</c:v>
                </c:pt>
                <c:pt idx="40">
                  <c:v>7.64</c:v>
                </c:pt>
                <c:pt idx="41">
                  <c:v>7.79</c:v>
                </c:pt>
                <c:pt idx="42">
                  <c:v>8.08</c:v>
                </c:pt>
                <c:pt idx="43">
                  <c:v>8.43</c:v>
                </c:pt>
                <c:pt idx="44">
                  <c:v>9.1399999999999988</c:v>
                </c:pt>
                <c:pt idx="45">
                  <c:v>9.5</c:v>
                </c:pt>
                <c:pt idx="46">
                  <c:v>9.9700000000000006</c:v>
                </c:pt>
                <c:pt idx="47">
                  <c:v>10.34</c:v>
                </c:pt>
                <c:pt idx="48">
                  <c:v>10.56</c:v>
                </c:pt>
                <c:pt idx="49">
                  <c:v>10.62</c:v>
                </c:pt>
                <c:pt idx="50">
                  <c:v>10.450000000000006</c:v>
                </c:pt>
                <c:pt idx="51">
                  <c:v>10.3</c:v>
                </c:pt>
                <c:pt idx="52">
                  <c:v>10.040000000000001</c:v>
                </c:pt>
                <c:pt idx="53">
                  <c:v>9.75</c:v>
                </c:pt>
                <c:pt idx="54">
                  <c:v>9.4500000000000028</c:v>
                </c:pt>
                <c:pt idx="55">
                  <c:v>9.11</c:v>
                </c:pt>
                <c:pt idx="56">
                  <c:v>8.7100000000000009</c:v>
                </c:pt>
                <c:pt idx="57">
                  <c:v>8.4700000000000006</c:v>
                </c:pt>
                <c:pt idx="58">
                  <c:v>8.2199999999999989</c:v>
                </c:pt>
                <c:pt idx="59">
                  <c:v>7.87</c:v>
                </c:pt>
                <c:pt idx="60">
                  <c:v>7.59</c:v>
                </c:pt>
                <c:pt idx="61">
                  <c:v>7.37</c:v>
                </c:pt>
                <c:pt idx="62">
                  <c:v>7.31</c:v>
                </c:pt>
                <c:pt idx="63">
                  <c:v>7.14</c:v>
                </c:pt>
                <c:pt idx="64">
                  <c:v>7.04</c:v>
                </c:pt>
                <c:pt idx="65">
                  <c:v>6.99</c:v>
                </c:pt>
                <c:pt idx="66">
                  <c:v>6.99</c:v>
                </c:pt>
                <c:pt idx="67">
                  <c:v>6.98</c:v>
                </c:pt>
                <c:pt idx="68">
                  <c:v>6.96</c:v>
                </c:pt>
                <c:pt idx="69">
                  <c:v>6.98</c:v>
                </c:pt>
                <c:pt idx="70">
                  <c:v>7.04</c:v>
                </c:pt>
                <c:pt idx="71">
                  <c:v>7.2</c:v>
                </c:pt>
                <c:pt idx="72">
                  <c:v>6.95</c:v>
                </c:pt>
                <c:pt idx="73">
                  <c:v>7</c:v>
                </c:pt>
                <c:pt idx="74">
                  <c:v>7.1</c:v>
                </c:pt>
                <c:pt idx="75">
                  <c:v>7.1199999999999966</c:v>
                </c:pt>
                <c:pt idx="76">
                  <c:v>7.1499999999999995</c:v>
                </c:pt>
                <c:pt idx="77">
                  <c:v>7.1499999999999995</c:v>
                </c:pt>
                <c:pt idx="78">
                  <c:v>7.14</c:v>
                </c:pt>
                <c:pt idx="79">
                  <c:v>7.1499999999999995</c:v>
                </c:pt>
                <c:pt idx="80">
                  <c:v>7.39</c:v>
                </c:pt>
                <c:pt idx="81">
                  <c:v>7.42</c:v>
                </c:pt>
                <c:pt idx="82">
                  <c:v>7.37</c:v>
                </c:pt>
                <c:pt idx="83">
                  <c:v>7.1899999999999995</c:v>
                </c:pt>
                <c:pt idx="84">
                  <c:v>7.1499999999999995</c:v>
                </c:pt>
                <c:pt idx="85">
                  <c:v>6.94</c:v>
                </c:pt>
                <c:pt idx="86">
                  <c:v>6.6899999999999995</c:v>
                </c:pt>
                <c:pt idx="87">
                  <c:v>6.5</c:v>
                </c:pt>
                <c:pt idx="88">
                  <c:v>6.29</c:v>
                </c:pt>
                <c:pt idx="89">
                  <c:v>6.14</c:v>
                </c:pt>
                <c:pt idx="90">
                  <c:v>5.95</c:v>
                </c:pt>
                <c:pt idx="91">
                  <c:v>5.87</c:v>
                </c:pt>
                <c:pt idx="92">
                  <c:v>5.91</c:v>
                </c:pt>
                <c:pt idx="93">
                  <c:v>5.9300000000000024</c:v>
                </c:pt>
                <c:pt idx="94">
                  <c:v>5.98</c:v>
                </c:pt>
                <c:pt idx="95">
                  <c:v>6.05</c:v>
                </c:pt>
                <c:pt idx="96">
                  <c:v>6.07</c:v>
                </c:pt>
                <c:pt idx="97">
                  <c:v>6.1</c:v>
                </c:pt>
              </c:numCache>
            </c:numRef>
          </c:val>
        </c:ser>
        <c:dLbls/>
        <c:marker val="1"/>
        <c:axId val="100807424"/>
        <c:axId val="100808960"/>
      </c:lineChart>
      <c:dateAx>
        <c:axId val="100807424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808960"/>
        <c:crosses val="autoZero"/>
        <c:auto val="1"/>
        <c:lblOffset val="100"/>
        <c:baseTimeUnit val="months"/>
        <c:majorUnit val="12"/>
        <c:majorTimeUnit val="months"/>
        <c:minorUnit val="6"/>
        <c:minorTimeUnit val="months"/>
      </c:dateAx>
      <c:valAx>
        <c:axId val="1008089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Percent</a:t>
                </a:r>
              </a:p>
            </c:rich>
          </c:tx>
        </c:title>
        <c:numFmt formatCode="* #,##0.00;* \-#,##0.00;* &quot;-&quot;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80742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941479537280072E-2"/>
          <c:y val="3.1154032854444458E-2"/>
          <c:w val="0.83873335277534755"/>
          <c:h val="0.93769193429111275"/>
        </c:manualLayout>
      </c:layout>
      <c:lineChart>
        <c:grouping val="standard"/>
        <c:ser>
          <c:idx val="0"/>
          <c:order val="0"/>
          <c:tx>
            <c:strRef>
              <c:f>'Inflasi Asia up 2012'!$B$5:$B$7</c:f>
              <c:strCache>
                <c:ptCount val="1"/>
                <c:pt idx="0">
                  <c:v>PRC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0"/>
                  <c:y val="1.403016330447244E-2"/>
                </c:manualLayout>
              </c:layout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2012'!$B$8:$B$19</c:f>
              <c:numCache>
                <c:formatCode>0.00</c:formatCode>
                <c:ptCount val="12"/>
                <c:pt idx="0">
                  <c:v>0.72016399742071902</c:v>
                </c:pt>
                <c:pt idx="1">
                  <c:v>-0.766827579749362</c:v>
                </c:pt>
                <c:pt idx="2">
                  <c:v>1.1649175650745323</c:v>
                </c:pt>
                <c:pt idx="3">
                  <c:v>3.8888332119144402</c:v>
                </c:pt>
                <c:pt idx="4">
                  <c:v>1.8136527095072401</c:v>
                </c:pt>
                <c:pt idx="5">
                  <c:v>1.4662558916499899</c:v>
                </c:pt>
                <c:pt idx="6">
                  <c:v>4.76752515281302</c:v>
                </c:pt>
                <c:pt idx="7">
                  <c:v>5.8593241270361798</c:v>
                </c:pt>
                <c:pt idx="8">
                  <c:v>-0.69106945314148016</c:v>
                </c:pt>
                <c:pt idx="9">
                  <c:v>3.3263348988218535</c:v>
                </c:pt>
                <c:pt idx="10">
                  <c:v>5.4107490860789413</c:v>
                </c:pt>
                <c:pt idx="11">
                  <c:v>2.6432336777326766</c:v>
                </c:pt>
              </c:numCache>
            </c:numRef>
          </c:val>
        </c:ser>
        <c:ser>
          <c:idx val="1"/>
          <c:order val="1"/>
          <c:tx>
            <c:strRef>
              <c:f>'Inflasi Asia up 2012'!$C$5:$C$7</c:f>
              <c:strCache>
                <c:ptCount val="1"/>
                <c:pt idx="0">
                  <c:v>Hong Kong, China</c:v>
                </c:pt>
              </c:strCache>
            </c:strRef>
          </c:tx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2012'!$C$8:$C$19</c:f>
            </c:numRef>
          </c:val>
        </c:ser>
        <c:ser>
          <c:idx val="2"/>
          <c:order val="2"/>
          <c:tx>
            <c:strRef>
              <c:f>'Inflasi Asia up 2012'!$D$5:$D$7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2012'!$D$8:$D$19</c:f>
            </c:numRef>
          </c:val>
        </c:ser>
        <c:ser>
          <c:idx val="3"/>
          <c:order val="3"/>
          <c:tx>
            <c:strRef>
              <c:f>'Inflasi Asia up 2012'!$E$5:$E$7</c:f>
              <c:strCache>
                <c:ptCount val="1"/>
                <c:pt idx="0">
                  <c:v>Indonesia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11"/>
              <c:spPr>
                <a:noFill/>
              </c:spPr>
              <c:txPr>
                <a:bodyPr/>
                <a:lstStyle/>
                <a:p>
                  <a:pPr>
                    <a:defRPr lang="id-ID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2012'!$E$8:$E$19</c:f>
              <c:numCache>
                <c:formatCode>0.00</c:formatCode>
                <c:ptCount val="12"/>
                <c:pt idx="0">
                  <c:v>11.502234547953016</c:v>
                </c:pt>
                <c:pt idx="1">
                  <c:v>11.878422896637414</c:v>
                </c:pt>
                <c:pt idx="2">
                  <c:v>6.7729062250103196</c:v>
                </c:pt>
                <c:pt idx="3">
                  <c:v>6.061662170114217</c:v>
                </c:pt>
                <c:pt idx="4">
                  <c:v>10.459597588664426</c:v>
                </c:pt>
                <c:pt idx="5">
                  <c:v>13.102792810760022</c:v>
                </c:pt>
                <c:pt idx="6">
                  <c:v>6.4071231655426182</c:v>
                </c:pt>
                <c:pt idx="7">
                  <c:v>9.7809129439094988</c:v>
                </c:pt>
                <c:pt idx="8">
                  <c:v>4.8082772054522724</c:v>
                </c:pt>
                <c:pt idx="9">
                  <c:v>5.1358536878706103</c:v>
                </c:pt>
                <c:pt idx="10">
                  <c:v>5.3547167601970385</c:v>
                </c:pt>
                <c:pt idx="11">
                  <c:v>4.279671456579198</c:v>
                </c:pt>
              </c:numCache>
            </c:numRef>
          </c:val>
        </c:ser>
        <c:ser>
          <c:idx val="4"/>
          <c:order val="4"/>
          <c:tx>
            <c:strRef>
              <c:f>'Inflasi Asia up 2012'!$F$5:$F$7</c:f>
              <c:strCache>
                <c:ptCount val="1"/>
                <c:pt idx="0">
                  <c:v>South Korea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0"/>
                  <c:y val="1.9642228626261353E-2"/>
                </c:manualLayout>
              </c:layout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2012'!$F$8:$F$19</c:f>
              <c:numCache>
                <c:formatCode>0.00</c:formatCode>
                <c:ptCount val="12"/>
                <c:pt idx="0">
                  <c:v>4.0676786839329804</c:v>
                </c:pt>
                <c:pt idx="1">
                  <c:v>2.7630515467548951</c:v>
                </c:pt>
                <c:pt idx="2">
                  <c:v>3.5126111515908867</c:v>
                </c:pt>
                <c:pt idx="3">
                  <c:v>3.5927013853779699</c:v>
                </c:pt>
                <c:pt idx="4">
                  <c:v>2.7518846200215998</c:v>
                </c:pt>
                <c:pt idx="5">
                  <c:v>2.2423944609217146</c:v>
                </c:pt>
                <c:pt idx="6">
                  <c:v>2.5367246303972877</c:v>
                </c:pt>
                <c:pt idx="7">
                  <c:v>4.6779167784962556</c:v>
                </c:pt>
                <c:pt idx="8">
                  <c:v>2.751517263945094</c:v>
                </c:pt>
                <c:pt idx="9">
                  <c:v>2.939107792891924</c:v>
                </c:pt>
                <c:pt idx="10">
                  <c:v>4.0265986911404799</c:v>
                </c:pt>
                <c:pt idx="11">
                  <c:v>2.1838421134420187</c:v>
                </c:pt>
              </c:numCache>
            </c:numRef>
          </c:val>
        </c:ser>
        <c:ser>
          <c:idx val="5"/>
          <c:order val="5"/>
          <c:tx>
            <c:strRef>
              <c:f>'Inflasi Asia up 2012'!$G$5:$G$7</c:f>
              <c:strCache>
                <c:ptCount val="1"/>
                <c:pt idx="0">
                  <c:v>Lao PDR</c:v>
                </c:pt>
              </c:strCache>
            </c:strRef>
          </c:tx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2012'!$G$8:$G$19</c:f>
            </c:numRef>
          </c:val>
        </c:ser>
        <c:ser>
          <c:idx val="6"/>
          <c:order val="6"/>
          <c:tx>
            <c:strRef>
              <c:f>'Inflasi Asia up 2012'!$H$5:$H$7</c:f>
              <c:strCache>
                <c:ptCount val="1"/>
                <c:pt idx="0">
                  <c:v>Malaysia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0"/>
                  <c:y val="2.244804033970229E-2"/>
                </c:manualLayout>
              </c:layout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2012'!$H$8:$H$19</c:f>
              <c:numCache>
                <c:formatCode>0.00</c:formatCode>
                <c:ptCount val="12"/>
                <c:pt idx="0">
                  <c:v>1.4272568252959099</c:v>
                </c:pt>
                <c:pt idx="1">
                  <c:v>1.7926267644393599</c:v>
                </c:pt>
                <c:pt idx="2">
                  <c:v>1.0742115798209901</c:v>
                </c:pt>
                <c:pt idx="3">
                  <c:v>1.42000795451044</c:v>
                </c:pt>
                <c:pt idx="4">
                  <c:v>3.0493389236205797</c:v>
                </c:pt>
                <c:pt idx="5">
                  <c:v>3.6205214896009412</c:v>
                </c:pt>
                <c:pt idx="6">
                  <c:v>2.0267704496031467</c:v>
                </c:pt>
                <c:pt idx="7">
                  <c:v>5.4298636083371781</c:v>
                </c:pt>
                <c:pt idx="8">
                  <c:v>0.59610555107565311</c:v>
                </c:pt>
                <c:pt idx="9">
                  <c:v>1.72056297162415</c:v>
                </c:pt>
                <c:pt idx="10">
                  <c:v>3.17451851747518</c:v>
                </c:pt>
                <c:pt idx="11">
                  <c:v>1.6634561318496301</c:v>
                </c:pt>
              </c:numCache>
            </c:numRef>
          </c:val>
        </c:ser>
        <c:ser>
          <c:idx val="7"/>
          <c:order val="7"/>
          <c:tx>
            <c:strRef>
              <c:f>'Inflasi Asia up 2012'!$I$5:$I$7</c:f>
              <c:strCache>
                <c:ptCount val="1"/>
                <c:pt idx="0">
                  <c:v>Myanmar</c:v>
                </c:pt>
              </c:strCache>
            </c:strRef>
          </c:tx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2012'!$I$8:$I$19</c:f>
            </c:numRef>
          </c:val>
        </c:ser>
        <c:ser>
          <c:idx val="8"/>
          <c:order val="8"/>
          <c:tx>
            <c:strRef>
              <c:f>'Inflasi Asia up 2012'!$J$5:$J$7</c:f>
              <c:strCache>
                <c:ptCount val="1"/>
                <c:pt idx="0">
                  <c:v>Philippines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0"/>
                  <c:y val="-2.2448261287155956E-2"/>
                </c:manualLayout>
              </c:layout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2012'!$J$8:$J$19</c:f>
              <c:numCache>
                <c:formatCode>0.00</c:formatCode>
                <c:ptCount val="12"/>
                <c:pt idx="0">
                  <c:v>6.8354814789165426</c:v>
                </c:pt>
                <c:pt idx="1">
                  <c:v>2.9412275389572202</c:v>
                </c:pt>
                <c:pt idx="2">
                  <c:v>3.4931557536625801</c:v>
                </c:pt>
                <c:pt idx="3">
                  <c:v>5.95888415365157</c:v>
                </c:pt>
                <c:pt idx="4">
                  <c:v>7.6570974249385095</c:v>
                </c:pt>
                <c:pt idx="5">
                  <c:v>6.2532151094358985</c:v>
                </c:pt>
                <c:pt idx="6">
                  <c:v>2.9410479834378567</c:v>
                </c:pt>
                <c:pt idx="7">
                  <c:v>8.1790390254711394</c:v>
                </c:pt>
                <c:pt idx="8">
                  <c:v>4.2027308233360516</c:v>
                </c:pt>
                <c:pt idx="9">
                  <c:v>3.79908527570336</c:v>
                </c:pt>
                <c:pt idx="10">
                  <c:v>4.7188693952991603</c:v>
                </c:pt>
                <c:pt idx="11">
                  <c:v>3.1320864555363901</c:v>
                </c:pt>
              </c:numCache>
            </c:numRef>
          </c:val>
        </c:ser>
        <c:ser>
          <c:idx val="9"/>
          <c:order val="9"/>
          <c:tx>
            <c:strRef>
              <c:f>'Inflasi Asia up 2012'!$K$5:$K$7</c:f>
              <c:strCache>
                <c:ptCount val="1"/>
                <c:pt idx="0">
                  <c:v>Singapore</c:v>
                </c:pt>
              </c:strCache>
            </c:strRef>
          </c:tx>
          <c:marker>
            <c:symbol val="none"/>
          </c:marker>
          <c:dLbls>
            <c:dLbl>
              <c:idx val="11"/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2012'!$K$8:$K$19</c:f>
            </c:numRef>
          </c:val>
        </c:ser>
        <c:ser>
          <c:idx val="10"/>
          <c:order val="10"/>
          <c:tx>
            <c:strRef>
              <c:f>'Inflasi Asia up 2012'!$L$5:$L$7</c:f>
              <c:strCache>
                <c:ptCount val="1"/>
                <c:pt idx="0">
                  <c:v>Thailand</c:v>
                </c:pt>
              </c:strCache>
            </c:strRef>
          </c:tx>
          <c:marker>
            <c:symbol val="none"/>
          </c:marker>
          <c:dLbls>
            <c:dLbl>
              <c:idx val="11"/>
              <c:layout>
                <c:manualLayout>
                  <c:x val="-7.0088461164576803E-4"/>
                  <c:y val="5.612065321788976E-3"/>
                </c:manualLayout>
              </c:layout>
              <c:showVal val="1"/>
              <c:showSerName val="1"/>
            </c:dLbl>
            <c:delete val="1"/>
          </c:dLbls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2012'!$L$8:$L$19</c:f>
              <c:numCache>
                <c:formatCode>0.00</c:formatCode>
                <c:ptCount val="12"/>
                <c:pt idx="0">
                  <c:v>1.6368346973622376</c:v>
                </c:pt>
                <c:pt idx="1">
                  <c:v>0.62067444436520058</c:v>
                </c:pt>
                <c:pt idx="2">
                  <c:v>1.8034919950265398</c:v>
                </c:pt>
                <c:pt idx="3">
                  <c:v>2.7679946825653481</c:v>
                </c:pt>
                <c:pt idx="4">
                  <c:v>4.5417146843373724</c:v>
                </c:pt>
                <c:pt idx="5">
                  <c:v>4.6448630003614397</c:v>
                </c:pt>
                <c:pt idx="6">
                  <c:v>2.2338029527377601</c:v>
                </c:pt>
                <c:pt idx="7">
                  <c:v>5.4551846958113401</c:v>
                </c:pt>
                <c:pt idx="8">
                  <c:v>-0.85018080125848339</c:v>
                </c:pt>
                <c:pt idx="9">
                  <c:v>3.2797060707244499</c:v>
                </c:pt>
                <c:pt idx="10">
                  <c:v>3.8087756055419999</c:v>
                </c:pt>
                <c:pt idx="11">
                  <c:v>3.0149684531154377</c:v>
                </c:pt>
              </c:numCache>
            </c:numRef>
          </c:val>
        </c:ser>
        <c:ser>
          <c:idx val="11"/>
          <c:order val="11"/>
          <c:tx>
            <c:strRef>
              <c:f>'Inflasi Asia up 2012'!$M$5:$M$7</c:f>
              <c:strCache>
                <c:ptCount val="1"/>
                <c:pt idx="0">
                  <c:v>Viet Nam</c:v>
                </c:pt>
              </c:strCache>
            </c:strRef>
          </c:tx>
          <c:marker>
            <c:symbol val="none"/>
          </c:marker>
          <c:cat>
            <c:numRef>
              <c:f>'Inflasi Asia up 2012'!$A$8:$A$19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'Inflasi Asia up 2012'!$M$8:$M$19</c:f>
            </c:numRef>
          </c:val>
        </c:ser>
        <c:dLbls/>
        <c:marker val="1"/>
        <c:axId val="100691968"/>
        <c:axId val="100693504"/>
      </c:lineChart>
      <c:catAx>
        <c:axId val="100691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693504"/>
        <c:crosses val="autoZero"/>
        <c:auto val="1"/>
        <c:lblAlgn val="ctr"/>
        <c:lblOffset val="100"/>
      </c:catAx>
      <c:valAx>
        <c:axId val="100693504"/>
        <c:scaling>
          <c:orientation val="minMax"/>
        </c:scaling>
        <c:axPos val="l"/>
        <c:numFmt formatCode="0.0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691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6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Sheet2!$A$2:$A$8</c:f>
              <c:strCache>
                <c:ptCount val="7"/>
                <c:pt idx="0">
                  <c:v>Malaysia</c:v>
                </c:pt>
                <c:pt idx="1">
                  <c:v>Singapore</c:v>
                </c:pt>
                <c:pt idx="2">
                  <c:v>Korea, Rep.</c:v>
                </c:pt>
                <c:pt idx="3">
                  <c:v>China</c:v>
                </c:pt>
                <c:pt idx="4">
                  <c:v>Thailand</c:v>
                </c:pt>
                <c:pt idx="5">
                  <c:v>India</c:v>
                </c:pt>
                <c:pt idx="6">
                  <c:v>Indonesia</c:v>
                </c:pt>
              </c:strCache>
            </c:strRef>
          </c:cat>
          <c:val>
            <c:numRef>
              <c:f>Sheet2!$B$2:$B$8</c:f>
              <c:numCache>
                <c:formatCode>0.0</c:formatCode>
                <c:ptCount val="7"/>
                <c:pt idx="0">
                  <c:v>4.915</c:v>
                </c:pt>
                <c:pt idx="1">
                  <c:v>5.38</c:v>
                </c:pt>
                <c:pt idx="2">
                  <c:v>5.7574999999999985</c:v>
                </c:pt>
                <c:pt idx="3">
                  <c:v>6.56</c:v>
                </c:pt>
                <c:pt idx="4">
                  <c:v>6.9141666666666453</c:v>
                </c:pt>
                <c:pt idx="5">
                  <c:v>10.166666666666726</c:v>
                </c:pt>
                <c:pt idx="6">
                  <c:v>12.4033333333333</c:v>
                </c:pt>
              </c:numCache>
            </c:numRef>
          </c:val>
        </c:ser>
        <c:dLbls/>
        <c:axId val="100722176"/>
        <c:axId val="100723712"/>
      </c:barChart>
      <c:catAx>
        <c:axId val="100722176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723712"/>
        <c:crosses val="autoZero"/>
        <c:auto val="1"/>
        <c:lblAlgn val="ctr"/>
        <c:lblOffset val="100"/>
      </c:catAx>
      <c:valAx>
        <c:axId val="10072371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%</a:t>
                </a:r>
              </a:p>
            </c:rich>
          </c:tx>
        </c:title>
        <c:numFmt formatCode="0.0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722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plotArea>
      <c:layout/>
      <c:barChart>
        <c:barDir val="col"/>
        <c:grouping val="clustered"/>
        <c:ser>
          <c:idx val="0"/>
          <c:order val="0"/>
          <c:tx>
            <c:strRef>
              <c:f>Sheet1!$B$25</c:f>
              <c:strCache>
                <c:ptCount val="1"/>
                <c:pt idx="0">
                  <c:v>2010</c:v>
                </c:pt>
              </c:strCache>
            </c:strRef>
          </c:tx>
          <c:dPt>
            <c:idx val="4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Sheet1!$C$24:$G$24</c:f>
              <c:strCache>
                <c:ptCount val="5"/>
                <c:pt idx="0">
                  <c:v>Singapore</c:v>
                </c:pt>
                <c:pt idx="1">
                  <c:v>Malaysia</c:v>
                </c:pt>
                <c:pt idx="2">
                  <c:v>Thailand</c:v>
                </c:pt>
                <c:pt idx="3">
                  <c:v>Phippines</c:v>
                </c:pt>
                <c:pt idx="4">
                  <c:v>Indonesia</c:v>
                </c:pt>
              </c:strCache>
            </c:strRef>
          </c:cat>
          <c:val>
            <c:numRef>
              <c:f>Sheet1!$C$25:$G$25</c:f>
              <c:numCache>
                <c:formatCode>General</c:formatCode>
                <c:ptCount val="5"/>
                <c:pt idx="0">
                  <c:v>2</c:v>
                </c:pt>
                <c:pt idx="1">
                  <c:v>2.8</c:v>
                </c:pt>
                <c:pt idx="2">
                  <c:v>3.4</c:v>
                </c:pt>
                <c:pt idx="3">
                  <c:v>3.7</c:v>
                </c:pt>
                <c:pt idx="4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Sheet1!$B$26</c:f>
              <c:strCache>
                <c:ptCount val="1"/>
                <c:pt idx="0">
                  <c:v>2011</c:v>
                </c:pt>
              </c:strCache>
            </c:strRef>
          </c:tx>
          <c:dPt>
            <c:idx val="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Sheet1!$C$24:$G$24</c:f>
              <c:strCache>
                <c:ptCount val="5"/>
                <c:pt idx="0">
                  <c:v>Singapore</c:v>
                </c:pt>
                <c:pt idx="1">
                  <c:v>Malaysia</c:v>
                </c:pt>
                <c:pt idx="2">
                  <c:v>Thailand</c:v>
                </c:pt>
                <c:pt idx="3">
                  <c:v>Phippines</c:v>
                </c:pt>
                <c:pt idx="4">
                  <c:v>Indonesia</c:v>
                </c:pt>
              </c:strCache>
            </c:strRef>
          </c:cat>
          <c:val>
            <c:numRef>
              <c:f>Sheet1!$C$26:$G$26</c:f>
              <c:numCache>
                <c:formatCode>General</c:formatCode>
                <c:ptCount val="5"/>
                <c:pt idx="0">
                  <c:v>1.9000000000000001</c:v>
                </c:pt>
                <c:pt idx="1">
                  <c:v>2.7</c:v>
                </c:pt>
                <c:pt idx="2">
                  <c:v>3.3</c:v>
                </c:pt>
                <c:pt idx="3">
                  <c:v>3.4</c:v>
                </c:pt>
                <c:pt idx="4">
                  <c:v>7.1</c:v>
                </c:pt>
              </c:numCache>
            </c:numRef>
          </c:val>
        </c:ser>
        <c:ser>
          <c:idx val="2"/>
          <c:order val="2"/>
          <c:tx>
            <c:strRef>
              <c:f>Sheet1!$B$27</c:f>
              <c:strCache>
                <c:ptCount val="1"/>
                <c:pt idx="0">
                  <c:v>2012E</c:v>
                </c:pt>
              </c:strCache>
            </c:strRef>
          </c:tx>
          <c:dPt>
            <c:idx val="4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Sheet1!$C$24:$G$24</c:f>
              <c:strCache>
                <c:ptCount val="5"/>
                <c:pt idx="0">
                  <c:v>Singapore</c:v>
                </c:pt>
                <c:pt idx="1">
                  <c:v>Malaysia</c:v>
                </c:pt>
                <c:pt idx="2">
                  <c:v>Thailand</c:v>
                </c:pt>
                <c:pt idx="3">
                  <c:v>Phippines</c:v>
                </c:pt>
                <c:pt idx="4">
                  <c:v>Indonesia</c:v>
                </c:pt>
              </c:strCache>
            </c:strRef>
          </c:cat>
          <c:val>
            <c:numRef>
              <c:f>Sheet1!$C$27:$G$27</c:f>
              <c:numCache>
                <c:formatCode>General</c:formatCode>
                <c:ptCount val="5"/>
                <c:pt idx="0">
                  <c:v>1.8</c:v>
                </c:pt>
                <c:pt idx="1">
                  <c:v>2.6</c:v>
                </c:pt>
                <c:pt idx="2">
                  <c:v>3.1</c:v>
                </c:pt>
                <c:pt idx="3">
                  <c:v>3.3</c:v>
                </c:pt>
                <c:pt idx="4">
                  <c:v>6.6</c:v>
                </c:pt>
              </c:numCache>
            </c:numRef>
          </c:val>
        </c:ser>
        <c:dLbls/>
        <c:axId val="100967936"/>
        <c:axId val="100969472"/>
      </c:barChart>
      <c:catAx>
        <c:axId val="1009679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969472"/>
        <c:crosses val="autoZero"/>
        <c:auto val="1"/>
        <c:lblAlgn val="ctr"/>
        <c:lblOffset val="100"/>
      </c:catAx>
      <c:valAx>
        <c:axId val="1009694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id-ID"/>
                </a:pPr>
                <a:r>
                  <a:rPr lang="en-US"/>
                  <a:t>%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0967936"/>
        <c:crosses val="autoZero"/>
        <c:crossBetween val="between"/>
      </c:valAx>
    </c:plotArea>
    <c:legend>
      <c:legendPos val="b"/>
      <c:txPr>
        <a:bodyPr/>
        <a:lstStyle/>
        <a:p>
          <a:pPr>
            <a:defRPr lang="id-ID"/>
          </a:pPr>
          <a:endParaRPr lang="en-U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8"/>
  <c:chart>
    <c:plotArea>
      <c:layout>
        <c:manualLayout>
          <c:layoutTarget val="inner"/>
          <c:xMode val="edge"/>
          <c:yMode val="edge"/>
          <c:x val="5.135559443958395E-2"/>
          <c:y val="4.861462632372382E-2"/>
          <c:w val="0.92395304753572471"/>
          <c:h val="0.88469503617241263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Pt>
            <c:idx val="0"/>
            <c:spPr>
              <a:solidFill>
                <a:srgbClr val="C00000"/>
              </a:solidFill>
              <a:ln w="9525" cap="flat" cmpd="sng" algn="ctr">
                <a:solidFill>
                  <a:srgbClr val="C00000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Val val="1"/>
          </c:dLbls>
          <c:cat>
            <c:strRef>
              <c:f>Sheet1!$J$33:$J$37</c:f>
              <c:strCache>
                <c:ptCount val="5"/>
                <c:pt idx="0">
                  <c:v>Indonesia</c:v>
                </c:pt>
                <c:pt idx="1">
                  <c:v>Philippines</c:v>
                </c:pt>
                <c:pt idx="2">
                  <c:v>Malaysia</c:v>
                </c:pt>
                <c:pt idx="3">
                  <c:v>Singapore</c:v>
                </c:pt>
                <c:pt idx="4">
                  <c:v>Thailand</c:v>
                </c:pt>
              </c:strCache>
            </c:strRef>
          </c:cat>
          <c:val>
            <c:numRef>
              <c:f>Sheet1!$K$33:$K$37</c:f>
              <c:numCache>
                <c:formatCode>0%</c:formatCode>
                <c:ptCount val="5"/>
                <c:pt idx="0">
                  <c:v>0.1</c:v>
                </c:pt>
                <c:pt idx="1">
                  <c:v>0.12000000000000002</c:v>
                </c:pt>
                <c:pt idx="2">
                  <c:v>0.14000000000000001</c:v>
                </c:pt>
                <c:pt idx="3">
                  <c:v>0.2</c:v>
                </c:pt>
                <c:pt idx="4">
                  <c:v>0.21000000000000013</c:v>
                </c:pt>
              </c:numCache>
            </c:numRef>
          </c:val>
        </c:ser>
        <c:dLbls/>
        <c:axId val="101012608"/>
        <c:axId val="101014144"/>
      </c:barChart>
      <c:catAx>
        <c:axId val="1010126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014144"/>
        <c:crosses val="autoZero"/>
        <c:auto val="1"/>
        <c:lblAlgn val="ctr"/>
        <c:lblOffset val="100"/>
      </c:catAx>
      <c:valAx>
        <c:axId val="101014144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lang="id-ID"/>
            </a:pPr>
            <a:endParaRPr lang="en-US"/>
          </a:p>
        </c:txPr>
        <c:crossAx val="101012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7"/>
              <c:spPr/>
              <c:txPr>
                <a:bodyPr/>
                <a:lstStyle/>
                <a:p>
                  <a:pPr>
                    <a:defRPr lang="id-ID" sz="1400" b="1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id-ID" sz="12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Sheet1!$B$29:$B$36</c:f>
              <c:strCache>
                <c:ptCount val="8"/>
                <c:pt idx="0">
                  <c:v>tax</c:v>
                </c:pt>
                <c:pt idx="1">
                  <c:v>security</c:v>
                </c:pt>
                <c:pt idx="2">
                  <c:v>labor</c:v>
                </c:pt>
                <c:pt idx="3">
                  <c:v>regulation</c:v>
                </c:pt>
                <c:pt idx="4">
                  <c:v>acces to bank credit</c:v>
                </c:pt>
                <c:pt idx="5">
                  <c:v>administration</c:v>
                </c:pt>
                <c:pt idx="6">
                  <c:v>infrastructure</c:v>
                </c:pt>
                <c:pt idx="7">
                  <c:v>rate</c:v>
                </c:pt>
              </c:strCache>
            </c:strRef>
          </c:cat>
          <c:val>
            <c:numRef>
              <c:f>Sheet1!$C$29:$C$36</c:f>
              <c:numCache>
                <c:formatCode>General</c:formatCode>
                <c:ptCount val="8"/>
                <c:pt idx="0">
                  <c:v>5</c:v>
                </c:pt>
                <c:pt idx="1">
                  <c:v>5.3</c:v>
                </c:pt>
                <c:pt idx="2">
                  <c:v>6.8</c:v>
                </c:pt>
                <c:pt idx="3">
                  <c:v>8.6</c:v>
                </c:pt>
                <c:pt idx="4">
                  <c:v>14.1</c:v>
                </c:pt>
                <c:pt idx="5">
                  <c:v>16.5</c:v>
                </c:pt>
                <c:pt idx="6">
                  <c:v>18.2</c:v>
                </c:pt>
                <c:pt idx="7">
                  <c:v>25.5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6215400411947732E-2"/>
          <c:y val="9.7855433468782935E-2"/>
          <c:w val="0.84672080954531193"/>
          <c:h val="0.8460729767103788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Micro</a:t>
                    </a:r>
                    <a:r>
                      <a:rPr lang="en-US"/>
                      <a:t>
53,207,500
99%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0.1097626902249563"/>
                  <c:y val="5.3476063171129804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Small</a:t>
                    </a:r>
                    <a:r>
                      <a:rPr lang="en-US"/>
                      <a:t>
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1.8625165007910817E-2"/>
                  <c:y val="-6.87465471148168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Medium</a:t>
                    </a:r>
                    <a:r>
                      <a:rPr lang="en-US"/>
                      <a:t>
0%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0.18991804343388749"/>
                  <c:y val="2.242635819003827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Large </a:t>
                    </a:r>
                    <a:r>
                      <a:rPr lang="en-US"/>
                      <a:t>
4,838
0%</a:t>
                    </a:r>
                  </a:p>
                </c:rich>
              </c:tx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lang="id-ID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Sheet3!$A$2:$A$5</c:f>
              <c:strCache>
                <c:ptCount val="4"/>
                <c:pt idx="0">
                  <c:v>Usaha Mikro </c:v>
                </c:pt>
                <c:pt idx="1">
                  <c:v>Usaha Kecil</c:v>
                </c:pt>
                <c:pt idx="2">
                  <c:v>Usaha Menengah </c:v>
                </c:pt>
                <c:pt idx="3">
                  <c:v>Usaha Besar </c:v>
                </c:pt>
              </c:strCache>
            </c:strRef>
          </c:cat>
          <c:val>
            <c:numRef>
              <c:f>Sheet3!$B$2:$B$5</c:f>
              <c:numCache>
                <c:formatCode>#,##0</c:formatCode>
                <c:ptCount val="4"/>
                <c:pt idx="0">
                  <c:v>53207500</c:v>
                </c:pt>
                <c:pt idx="1">
                  <c:v>573601</c:v>
                </c:pt>
                <c:pt idx="2">
                  <c:v>42631</c:v>
                </c:pt>
                <c:pt idx="3">
                  <c:v>4838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1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1.png"/><Relationship Id="rId1" Type="http://schemas.openxmlformats.org/officeDocument/2006/relationships/image" Target="../media/image11.png"/><Relationship Id="rId6" Type="http://schemas.openxmlformats.org/officeDocument/2006/relationships/image" Target="../media/image61.png"/><Relationship Id="rId5" Type="http://schemas.openxmlformats.org/officeDocument/2006/relationships/image" Target="../media/image51.png"/><Relationship Id="rId4" Type="http://schemas.openxmlformats.org/officeDocument/2006/relationships/image" Target="../media/image4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954ED-947F-4167-82BA-803098DF573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2AA6B-B58B-4F92-BF32-980AB018815B}">
      <dgm:prSet phldrT="[Text]"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Bank  Indonesia</a:t>
          </a:r>
          <a:endParaRPr lang="id-ID" sz="1100" smtClean="0">
            <a:solidFill>
              <a:schemeClr val="tx1"/>
            </a:solidFill>
          </a:endParaRPr>
        </a:p>
        <a:p>
          <a:r>
            <a:rPr lang="id-ID" sz="1100" smtClean="0">
              <a:solidFill>
                <a:schemeClr val="tx1"/>
              </a:solidFill>
            </a:rPr>
            <a:t>(Central Bank)</a:t>
          </a:r>
          <a:endParaRPr lang="en-US" sz="1100">
            <a:solidFill>
              <a:schemeClr val="tx1"/>
            </a:solidFill>
          </a:endParaRPr>
        </a:p>
      </dgm:t>
    </dgm:pt>
    <dgm:pt modelId="{AB7D1DDB-E361-4581-9B9F-2CB52A13EC87}" type="parTrans" cxnId="{5B71ACA3-7E5B-4A56-84F6-5A4587B6E3B6}">
      <dgm:prSet/>
      <dgm:spPr/>
      <dgm:t>
        <a:bodyPr/>
        <a:lstStyle/>
        <a:p>
          <a:endParaRPr lang="en-US" sz="1100"/>
        </a:p>
      </dgm:t>
    </dgm:pt>
    <dgm:pt modelId="{EE9334D6-1B52-4AB9-B907-FCE1B841F84A}" type="sibTrans" cxnId="{5B71ACA3-7E5B-4A56-84F6-5A4587B6E3B6}">
      <dgm:prSet/>
      <dgm:spPr/>
      <dgm:t>
        <a:bodyPr/>
        <a:lstStyle/>
        <a:p>
          <a:endParaRPr lang="en-US" sz="1100"/>
        </a:p>
      </dgm:t>
    </dgm:pt>
    <dgm:pt modelId="{79892848-9083-4519-AE48-08768E67609F}">
      <dgm:prSet phldrT="[Text]"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Banking regulation &amp; supervision</a:t>
          </a:r>
          <a:endParaRPr lang="en-US" sz="1100">
            <a:solidFill>
              <a:schemeClr val="tx1"/>
            </a:solidFill>
          </a:endParaRPr>
        </a:p>
      </dgm:t>
    </dgm:pt>
    <dgm:pt modelId="{D7544F0B-1880-422B-BB78-23868109176F}" type="parTrans" cxnId="{DC223C53-73F8-42F0-B208-9E288936BDC5}">
      <dgm:prSet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n-US" sz="1100"/>
        </a:p>
      </dgm:t>
    </dgm:pt>
    <dgm:pt modelId="{393800C8-345D-4484-A704-069502F2A8A7}" type="sibTrans" cxnId="{DC223C53-73F8-42F0-B208-9E288936BDC5}">
      <dgm:prSet/>
      <dgm:spPr/>
      <dgm:t>
        <a:bodyPr/>
        <a:lstStyle/>
        <a:p>
          <a:endParaRPr lang="en-US" sz="1100"/>
        </a:p>
      </dgm:t>
    </dgm:pt>
    <dgm:pt modelId="{9FCD7C74-6DB6-4745-B4A7-EA9F49637697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Bapepam-LK </a:t>
          </a:r>
        </a:p>
        <a:p>
          <a:r>
            <a:rPr lang="en-US" sz="1100" smtClean="0">
              <a:solidFill>
                <a:schemeClr val="tx1"/>
              </a:solidFill>
            </a:rPr>
            <a:t>under MOF</a:t>
          </a:r>
          <a:endParaRPr lang="en-US" sz="1100">
            <a:solidFill>
              <a:schemeClr val="tx1"/>
            </a:solidFill>
          </a:endParaRPr>
        </a:p>
      </dgm:t>
    </dgm:pt>
    <dgm:pt modelId="{4DC8589F-3482-4F85-A8A7-2EB442A54B4C}" type="parTrans" cxnId="{765BF4E4-DD06-4CEE-8662-6F4ADA4B4687}">
      <dgm:prSet/>
      <dgm:spPr/>
      <dgm:t>
        <a:bodyPr/>
        <a:lstStyle/>
        <a:p>
          <a:endParaRPr lang="en-US" sz="1100"/>
        </a:p>
      </dgm:t>
    </dgm:pt>
    <dgm:pt modelId="{8708F8D8-E116-4542-9222-BE450959D43D}" type="sibTrans" cxnId="{765BF4E4-DD06-4CEE-8662-6F4ADA4B4687}">
      <dgm:prSet/>
      <dgm:spPr/>
      <dgm:t>
        <a:bodyPr/>
        <a:lstStyle/>
        <a:p>
          <a:endParaRPr lang="en-US" sz="1100"/>
        </a:p>
      </dgm:t>
    </dgm:pt>
    <dgm:pt modelId="{6AB62094-3B96-4FD7-A726-D5CC8404EBC1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Capital Market</a:t>
          </a:r>
          <a:endParaRPr lang="en-US" sz="1100">
            <a:solidFill>
              <a:schemeClr val="tx1"/>
            </a:solidFill>
          </a:endParaRPr>
        </a:p>
      </dgm:t>
    </dgm:pt>
    <dgm:pt modelId="{E31EFD18-3FC4-4460-B7C7-284767EDB9CC}" type="parTrans" cxnId="{C7A1C7DF-3F3F-49A8-BACA-646A0C22C848}">
      <dgm:prSet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n-US" sz="1100"/>
        </a:p>
      </dgm:t>
    </dgm:pt>
    <dgm:pt modelId="{AF6A32EC-61F7-4845-BED1-686F078DE715}" type="sibTrans" cxnId="{C7A1C7DF-3F3F-49A8-BACA-646A0C22C848}">
      <dgm:prSet/>
      <dgm:spPr/>
      <dgm:t>
        <a:bodyPr/>
        <a:lstStyle/>
        <a:p>
          <a:endParaRPr lang="en-US" sz="1100"/>
        </a:p>
      </dgm:t>
    </dgm:pt>
    <dgm:pt modelId="{6CC38F0E-1D65-4C00-959C-9AB54F727F93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Non Bank Financial Institutions*</a:t>
          </a:r>
          <a:endParaRPr lang="en-US" sz="1100">
            <a:solidFill>
              <a:schemeClr val="tx1"/>
            </a:solidFill>
          </a:endParaRPr>
        </a:p>
      </dgm:t>
    </dgm:pt>
    <dgm:pt modelId="{5F74B8CF-FF66-4E19-82D6-51E2FB9DA5E9}" type="parTrans" cxnId="{A343F1D3-B340-4F42-8E94-2243C94187BA}">
      <dgm:prSet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n-US" sz="1100"/>
        </a:p>
      </dgm:t>
    </dgm:pt>
    <dgm:pt modelId="{5E9CD0D1-8EB1-489A-B0DF-03E2E1842B65}" type="sibTrans" cxnId="{A343F1D3-B340-4F42-8E94-2243C94187BA}">
      <dgm:prSet/>
      <dgm:spPr/>
      <dgm:t>
        <a:bodyPr/>
        <a:lstStyle/>
        <a:p>
          <a:endParaRPr lang="en-US" sz="1100"/>
        </a:p>
      </dgm:t>
    </dgm:pt>
    <dgm:pt modelId="{6626E6C1-6AF0-437E-BBAF-B5D946D54B47}">
      <dgm:prSet custT="1"/>
      <dgm:spPr>
        <a:solidFill>
          <a:schemeClr val="accent6">
            <a:lumMod val="60000"/>
            <a:lumOff val="40000"/>
          </a:schemeClr>
        </a:solidFill>
        <a:scene3d>
          <a:camera prst="orthographicFront"/>
          <a:lightRig rig="threePt" dir="t"/>
        </a:scene3d>
        <a:sp3d/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Monetary, Payment Systems &amp; Foreign Exchange</a:t>
          </a:r>
          <a:endParaRPr lang="en-US" sz="1100">
            <a:solidFill>
              <a:schemeClr val="tx1"/>
            </a:solidFill>
          </a:endParaRPr>
        </a:p>
      </dgm:t>
    </dgm:pt>
    <dgm:pt modelId="{013A9DAD-9F82-496F-BA16-17314FB4E724}" type="parTrans" cxnId="{E6AEEA7E-D343-4CDC-97AF-37F9D6705F98}">
      <dgm:prSet/>
      <dgm:spPr>
        <a:scene3d>
          <a:camera prst="orthographicFront"/>
          <a:lightRig rig="threePt" dir="t"/>
        </a:scene3d>
        <a:sp3d/>
      </dgm:spPr>
      <dgm:t>
        <a:bodyPr/>
        <a:lstStyle/>
        <a:p>
          <a:endParaRPr lang="en-US" sz="1100"/>
        </a:p>
      </dgm:t>
    </dgm:pt>
    <dgm:pt modelId="{6D6E8742-9FF1-456A-8203-391EFC9CD0B1}" type="sibTrans" cxnId="{E6AEEA7E-D343-4CDC-97AF-37F9D6705F98}">
      <dgm:prSet/>
      <dgm:spPr/>
      <dgm:t>
        <a:bodyPr/>
        <a:lstStyle/>
        <a:p>
          <a:endParaRPr lang="en-US" sz="1100"/>
        </a:p>
      </dgm:t>
    </dgm:pt>
    <dgm:pt modelId="{EDF605BF-D093-4BBD-A6B7-132A39DD6024}" type="pres">
      <dgm:prSet presAssocID="{DB0954ED-947F-4167-82BA-803098DF57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FE1C7F-2742-4834-AE22-35B932D832B1}" type="pres">
      <dgm:prSet presAssocID="{D142AA6B-B58B-4F92-BF32-980AB018815B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/>
      </dgm:spPr>
    </dgm:pt>
    <dgm:pt modelId="{71CFCDE7-0BC1-408C-9388-F3D0CDBE084F}" type="pres">
      <dgm:prSet presAssocID="{D142AA6B-B58B-4F92-BF32-980AB018815B}" presName="rootComposite1" presStyleCnt="0"/>
      <dgm:spPr>
        <a:scene3d>
          <a:camera prst="orthographicFront"/>
          <a:lightRig rig="threePt" dir="t"/>
        </a:scene3d>
        <a:sp3d/>
      </dgm:spPr>
    </dgm:pt>
    <dgm:pt modelId="{A65F2EB2-E6DC-40FA-B724-D93914BD6324}" type="pres">
      <dgm:prSet presAssocID="{D142AA6B-B58B-4F92-BF32-980AB018815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4087CE-47BC-4A13-AD29-1054A78F597F}" type="pres">
      <dgm:prSet presAssocID="{D142AA6B-B58B-4F92-BF32-980AB01881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5247D12-93C6-4C90-B1C1-CD7C7F42FE92}" type="pres">
      <dgm:prSet presAssocID="{D142AA6B-B58B-4F92-BF32-980AB018815B}" presName="hierChild2" presStyleCnt="0"/>
      <dgm:spPr>
        <a:scene3d>
          <a:camera prst="orthographicFront"/>
          <a:lightRig rig="threePt" dir="t"/>
        </a:scene3d>
        <a:sp3d/>
      </dgm:spPr>
    </dgm:pt>
    <dgm:pt modelId="{8F8B0530-2B02-4810-9086-250B3B24BA4E}" type="pres">
      <dgm:prSet presAssocID="{D7544F0B-1880-422B-BB78-23868109176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C7CCBA1-CB63-45D9-88AA-B7EB3B61CA26}" type="pres">
      <dgm:prSet presAssocID="{79892848-9083-4519-AE48-08768E67609F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/>
      </dgm:spPr>
    </dgm:pt>
    <dgm:pt modelId="{DA60E6EE-5217-4A37-A4DF-0037A02CE565}" type="pres">
      <dgm:prSet presAssocID="{79892848-9083-4519-AE48-08768E67609F}" presName="rootComposite" presStyleCnt="0"/>
      <dgm:spPr>
        <a:scene3d>
          <a:camera prst="orthographicFront"/>
          <a:lightRig rig="threePt" dir="t"/>
        </a:scene3d>
        <a:sp3d/>
      </dgm:spPr>
    </dgm:pt>
    <dgm:pt modelId="{1123B277-C139-43D0-8E6F-4C3E08C6B6B8}" type="pres">
      <dgm:prSet presAssocID="{79892848-9083-4519-AE48-08768E67609F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129B18-4C53-4305-AC13-2FFE9FBBD645}" type="pres">
      <dgm:prSet presAssocID="{79892848-9083-4519-AE48-08768E67609F}" presName="rootConnector" presStyleLbl="node2" presStyleIdx="0" presStyleCnt="4"/>
      <dgm:spPr/>
      <dgm:t>
        <a:bodyPr/>
        <a:lstStyle/>
        <a:p>
          <a:endParaRPr lang="en-US"/>
        </a:p>
      </dgm:t>
    </dgm:pt>
    <dgm:pt modelId="{CAFF0D59-9B89-40A8-8A2D-A68E6A0BA799}" type="pres">
      <dgm:prSet presAssocID="{79892848-9083-4519-AE48-08768E67609F}" presName="hierChild4" presStyleCnt="0"/>
      <dgm:spPr>
        <a:scene3d>
          <a:camera prst="orthographicFront"/>
          <a:lightRig rig="threePt" dir="t"/>
        </a:scene3d>
        <a:sp3d/>
      </dgm:spPr>
    </dgm:pt>
    <dgm:pt modelId="{C52DC71D-A340-4DFB-A4EF-A93AE544EF1D}" type="pres">
      <dgm:prSet presAssocID="{79892848-9083-4519-AE48-08768E67609F}" presName="hierChild5" presStyleCnt="0"/>
      <dgm:spPr>
        <a:scene3d>
          <a:camera prst="orthographicFront"/>
          <a:lightRig rig="threePt" dir="t"/>
        </a:scene3d>
        <a:sp3d/>
      </dgm:spPr>
    </dgm:pt>
    <dgm:pt modelId="{7D85B93F-DD1F-427A-8EB9-5B4B84DFF4F4}" type="pres">
      <dgm:prSet presAssocID="{013A9DAD-9F82-496F-BA16-17314FB4E724}" presName="Name37" presStyleLbl="parChTrans1D2" presStyleIdx="1" presStyleCnt="4"/>
      <dgm:spPr/>
      <dgm:t>
        <a:bodyPr/>
        <a:lstStyle/>
        <a:p>
          <a:endParaRPr lang="en-US"/>
        </a:p>
      </dgm:t>
    </dgm:pt>
    <dgm:pt modelId="{46BF969B-2622-489E-B77C-7DE69B189078}" type="pres">
      <dgm:prSet presAssocID="{6626E6C1-6AF0-437E-BBAF-B5D946D54B4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/>
      </dgm:spPr>
    </dgm:pt>
    <dgm:pt modelId="{8A3FABED-9B96-4494-8DFA-8348083C441A}" type="pres">
      <dgm:prSet presAssocID="{6626E6C1-6AF0-437E-BBAF-B5D946D54B47}" presName="rootComposite" presStyleCnt="0"/>
      <dgm:spPr>
        <a:scene3d>
          <a:camera prst="orthographicFront"/>
          <a:lightRig rig="threePt" dir="t"/>
        </a:scene3d>
        <a:sp3d/>
      </dgm:spPr>
    </dgm:pt>
    <dgm:pt modelId="{0C994DD8-52F5-484B-A99E-28B2CE416FA9}" type="pres">
      <dgm:prSet presAssocID="{6626E6C1-6AF0-437E-BBAF-B5D946D54B4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9BC35C-4623-4396-A256-C0DF579FD0C2}" type="pres">
      <dgm:prSet presAssocID="{6626E6C1-6AF0-437E-BBAF-B5D946D54B47}" presName="rootConnector" presStyleLbl="node2" presStyleIdx="1" presStyleCnt="4"/>
      <dgm:spPr/>
      <dgm:t>
        <a:bodyPr/>
        <a:lstStyle/>
        <a:p>
          <a:endParaRPr lang="en-US"/>
        </a:p>
      </dgm:t>
    </dgm:pt>
    <dgm:pt modelId="{58DA8DF9-7A6B-4F61-A089-99157F5E76DA}" type="pres">
      <dgm:prSet presAssocID="{6626E6C1-6AF0-437E-BBAF-B5D946D54B47}" presName="hierChild4" presStyleCnt="0"/>
      <dgm:spPr>
        <a:scene3d>
          <a:camera prst="orthographicFront"/>
          <a:lightRig rig="threePt" dir="t"/>
        </a:scene3d>
        <a:sp3d/>
      </dgm:spPr>
    </dgm:pt>
    <dgm:pt modelId="{B5B4D9FC-74AE-4E92-BC19-63BCDD90BB28}" type="pres">
      <dgm:prSet presAssocID="{6626E6C1-6AF0-437E-BBAF-B5D946D54B47}" presName="hierChild5" presStyleCnt="0"/>
      <dgm:spPr>
        <a:scene3d>
          <a:camera prst="orthographicFront"/>
          <a:lightRig rig="threePt" dir="t"/>
        </a:scene3d>
        <a:sp3d/>
      </dgm:spPr>
    </dgm:pt>
    <dgm:pt modelId="{17E565E7-220E-4EF6-B1FC-CC6CA342B446}" type="pres">
      <dgm:prSet presAssocID="{D142AA6B-B58B-4F92-BF32-980AB018815B}" presName="hierChild3" presStyleCnt="0"/>
      <dgm:spPr>
        <a:scene3d>
          <a:camera prst="orthographicFront"/>
          <a:lightRig rig="threePt" dir="t"/>
        </a:scene3d>
        <a:sp3d/>
      </dgm:spPr>
    </dgm:pt>
    <dgm:pt modelId="{CD92CF77-7C66-4106-BD8B-DEAE915F1C24}" type="pres">
      <dgm:prSet presAssocID="{9FCD7C74-6DB6-4745-B4A7-EA9F49637697}" presName="hierRoot1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/>
      </dgm:spPr>
    </dgm:pt>
    <dgm:pt modelId="{905ED5BC-DC20-4A53-BCB9-7D1D49A1E9C3}" type="pres">
      <dgm:prSet presAssocID="{9FCD7C74-6DB6-4745-B4A7-EA9F49637697}" presName="rootComposite1" presStyleCnt="0"/>
      <dgm:spPr>
        <a:scene3d>
          <a:camera prst="orthographicFront"/>
          <a:lightRig rig="threePt" dir="t"/>
        </a:scene3d>
        <a:sp3d/>
      </dgm:spPr>
    </dgm:pt>
    <dgm:pt modelId="{5CE7C029-F1C0-43A1-A3C4-25A8B9FEF989}" type="pres">
      <dgm:prSet presAssocID="{9FCD7C74-6DB6-4745-B4A7-EA9F49637697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4FB26B-3922-459A-B94B-1B92D467B8DF}" type="pres">
      <dgm:prSet presAssocID="{9FCD7C74-6DB6-4745-B4A7-EA9F4963769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5508A95-1BD0-4718-A195-EF0ED9B5E515}" type="pres">
      <dgm:prSet presAssocID="{9FCD7C74-6DB6-4745-B4A7-EA9F49637697}" presName="hierChild2" presStyleCnt="0"/>
      <dgm:spPr>
        <a:scene3d>
          <a:camera prst="orthographicFront"/>
          <a:lightRig rig="threePt" dir="t"/>
        </a:scene3d>
        <a:sp3d/>
      </dgm:spPr>
    </dgm:pt>
    <dgm:pt modelId="{338631DA-E740-4AFE-B128-13D59A5AADB8}" type="pres">
      <dgm:prSet presAssocID="{E31EFD18-3FC4-4460-B7C7-284767EDB9CC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C17BBE1-232E-435E-88EC-66DBC045BC3F}" type="pres">
      <dgm:prSet presAssocID="{6AB62094-3B96-4FD7-A726-D5CC8404EBC1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/>
      </dgm:spPr>
    </dgm:pt>
    <dgm:pt modelId="{86BD3CD2-74A6-4D93-8FC7-0AABFF94B30A}" type="pres">
      <dgm:prSet presAssocID="{6AB62094-3B96-4FD7-A726-D5CC8404EBC1}" presName="rootComposite" presStyleCnt="0"/>
      <dgm:spPr>
        <a:scene3d>
          <a:camera prst="orthographicFront"/>
          <a:lightRig rig="threePt" dir="t"/>
        </a:scene3d>
        <a:sp3d/>
      </dgm:spPr>
    </dgm:pt>
    <dgm:pt modelId="{CCAB736F-168D-4435-8549-E3E0729EEB22}" type="pres">
      <dgm:prSet presAssocID="{6AB62094-3B96-4FD7-A726-D5CC8404EBC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8CC7FE-7F5A-43F8-813A-D13B9040BD73}" type="pres">
      <dgm:prSet presAssocID="{6AB62094-3B96-4FD7-A726-D5CC8404EBC1}" presName="rootConnector" presStyleLbl="node2" presStyleIdx="2" presStyleCnt="4"/>
      <dgm:spPr/>
      <dgm:t>
        <a:bodyPr/>
        <a:lstStyle/>
        <a:p>
          <a:endParaRPr lang="en-US"/>
        </a:p>
      </dgm:t>
    </dgm:pt>
    <dgm:pt modelId="{CF6C9A68-B7BD-4845-B257-36887E22CF23}" type="pres">
      <dgm:prSet presAssocID="{6AB62094-3B96-4FD7-A726-D5CC8404EBC1}" presName="hierChild4" presStyleCnt="0"/>
      <dgm:spPr>
        <a:scene3d>
          <a:camera prst="orthographicFront"/>
          <a:lightRig rig="threePt" dir="t"/>
        </a:scene3d>
        <a:sp3d/>
      </dgm:spPr>
    </dgm:pt>
    <dgm:pt modelId="{735D018D-C515-4988-BFF4-0BABEF712300}" type="pres">
      <dgm:prSet presAssocID="{6AB62094-3B96-4FD7-A726-D5CC8404EBC1}" presName="hierChild5" presStyleCnt="0"/>
      <dgm:spPr>
        <a:scene3d>
          <a:camera prst="orthographicFront"/>
          <a:lightRig rig="threePt" dir="t"/>
        </a:scene3d>
        <a:sp3d/>
      </dgm:spPr>
    </dgm:pt>
    <dgm:pt modelId="{4002BB63-6F26-4B11-8585-5BBF292C9723}" type="pres">
      <dgm:prSet presAssocID="{5F74B8CF-FF66-4E19-82D6-51E2FB9DA5E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2C9415EF-0E81-4BC2-98F1-7D3E4291B4DB}" type="pres">
      <dgm:prSet presAssocID="{6CC38F0E-1D65-4C00-959C-9AB54F727F9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/>
      </dgm:spPr>
    </dgm:pt>
    <dgm:pt modelId="{797C5A11-125B-47FB-B0D9-73BE05B073E5}" type="pres">
      <dgm:prSet presAssocID="{6CC38F0E-1D65-4C00-959C-9AB54F727F93}" presName="rootComposite" presStyleCnt="0"/>
      <dgm:spPr>
        <a:scene3d>
          <a:camera prst="orthographicFront"/>
          <a:lightRig rig="threePt" dir="t"/>
        </a:scene3d>
        <a:sp3d/>
      </dgm:spPr>
    </dgm:pt>
    <dgm:pt modelId="{EB21682B-43BF-4573-BC27-B4F063A4E61C}" type="pres">
      <dgm:prSet presAssocID="{6CC38F0E-1D65-4C00-959C-9AB54F727F9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57445B-CD77-43AD-A4B5-6C16F8815F24}" type="pres">
      <dgm:prSet presAssocID="{6CC38F0E-1D65-4C00-959C-9AB54F727F93}" presName="rootConnector" presStyleLbl="node2" presStyleIdx="3" presStyleCnt="4"/>
      <dgm:spPr/>
      <dgm:t>
        <a:bodyPr/>
        <a:lstStyle/>
        <a:p>
          <a:endParaRPr lang="en-US"/>
        </a:p>
      </dgm:t>
    </dgm:pt>
    <dgm:pt modelId="{6A934697-D2EF-4A0F-9EEC-FEB125131214}" type="pres">
      <dgm:prSet presAssocID="{6CC38F0E-1D65-4C00-959C-9AB54F727F93}" presName="hierChild4" presStyleCnt="0"/>
      <dgm:spPr>
        <a:scene3d>
          <a:camera prst="orthographicFront"/>
          <a:lightRig rig="threePt" dir="t"/>
        </a:scene3d>
        <a:sp3d/>
      </dgm:spPr>
    </dgm:pt>
    <dgm:pt modelId="{53A9565C-FA30-457A-96A4-392681F756BD}" type="pres">
      <dgm:prSet presAssocID="{6CC38F0E-1D65-4C00-959C-9AB54F727F93}" presName="hierChild5" presStyleCnt="0"/>
      <dgm:spPr>
        <a:scene3d>
          <a:camera prst="orthographicFront"/>
          <a:lightRig rig="threePt" dir="t"/>
        </a:scene3d>
        <a:sp3d/>
      </dgm:spPr>
    </dgm:pt>
    <dgm:pt modelId="{769A001B-A145-45D7-AFAF-8A4C2DB59133}" type="pres">
      <dgm:prSet presAssocID="{9FCD7C74-6DB6-4745-B4A7-EA9F49637697}" presName="hierChild3" presStyleCnt="0"/>
      <dgm:spPr>
        <a:scene3d>
          <a:camera prst="orthographicFront"/>
          <a:lightRig rig="threePt" dir="t"/>
        </a:scene3d>
        <a:sp3d/>
      </dgm:spPr>
    </dgm:pt>
  </dgm:ptLst>
  <dgm:cxnLst>
    <dgm:cxn modelId="{E62FCB7F-47ED-41BD-A581-B61E1A32B72D}" type="presOf" srcId="{013A9DAD-9F82-496F-BA16-17314FB4E724}" destId="{7D85B93F-DD1F-427A-8EB9-5B4B84DFF4F4}" srcOrd="0" destOrd="0" presId="urn:microsoft.com/office/officeart/2005/8/layout/orgChart1"/>
    <dgm:cxn modelId="{92CF6EDF-94AD-4905-B7EB-EDBA254DDB2E}" type="presOf" srcId="{E31EFD18-3FC4-4460-B7C7-284767EDB9CC}" destId="{338631DA-E740-4AFE-B128-13D59A5AADB8}" srcOrd="0" destOrd="0" presId="urn:microsoft.com/office/officeart/2005/8/layout/orgChart1"/>
    <dgm:cxn modelId="{E241FBFC-B818-422B-AF1A-C35EDA4FA8B1}" type="presOf" srcId="{D142AA6B-B58B-4F92-BF32-980AB018815B}" destId="{A65F2EB2-E6DC-40FA-B724-D93914BD6324}" srcOrd="0" destOrd="0" presId="urn:microsoft.com/office/officeart/2005/8/layout/orgChart1"/>
    <dgm:cxn modelId="{BDF2029C-65D9-4E41-AB43-59F0239CF19A}" type="presOf" srcId="{6CC38F0E-1D65-4C00-959C-9AB54F727F93}" destId="{7E57445B-CD77-43AD-A4B5-6C16F8815F24}" srcOrd="1" destOrd="0" presId="urn:microsoft.com/office/officeart/2005/8/layout/orgChart1"/>
    <dgm:cxn modelId="{5B71ACA3-7E5B-4A56-84F6-5A4587B6E3B6}" srcId="{DB0954ED-947F-4167-82BA-803098DF5736}" destId="{D142AA6B-B58B-4F92-BF32-980AB018815B}" srcOrd="0" destOrd="0" parTransId="{AB7D1DDB-E361-4581-9B9F-2CB52A13EC87}" sibTransId="{EE9334D6-1B52-4AB9-B907-FCE1B841F84A}"/>
    <dgm:cxn modelId="{A9476213-A036-4536-BC1D-953F36D5D305}" type="presOf" srcId="{6AB62094-3B96-4FD7-A726-D5CC8404EBC1}" destId="{CCAB736F-168D-4435-8549-E3E0729EEB22}" srcOrd="0" destOrd="0" presId="urn:microsoft.com/office/officeart/2005/8/layout/orgChart1"/>
    <dgm:cxn modelId="{201CDC6A-B2C1-4E2D-958F-E592ECFE227E}" type="presOf" srcId="{6CC38F0E-1D65-4C00-959C-9AB54F727F93}" destId="{EB21682B-43BF-4573-BC27-B4F063A4E61C}" srcOrd="0" destOrd="0" presId="urn:microsoft.com/office/officeart/2005/8/layout/orgChart1"/>
    <dgm:cxn modelId="{A343F1D3-B340-4F42-8E94-2243C94187BA}" srcId="{9FCD7C74-6DB6-4745-B4A7-EA9F49637697}" destId="{6CC38F0E-1D65-4C00-959C-9AB54F727F93}" srcOrd="1" destOrd="0" parTransId="{5F74B8CF-FF66-4E19-82D6-51E2FB9DA5E9}" sibTransId="{5E9CD0D1-8EB1-489A-B0DF-03E2E1842B65}"/>
    <dgm:cxn modelId="{8D85A8EB-25DE-40A9-84E1-4335E0BABAD7}" type="presOf" srcId="{6AB62094-3B96-4FD7-A726-D5CC8404EBC1}" destId="{148CC7FE-7F5A-43F8-813A-D13B9040BD73}" srcOrd="1" destOrd="0" presId="urn:microsoft.com/office/officeart/2005/8/layout/orgChart1"/>
    <dgm:cxn modelId="{F58C1777-EBED-470D-81C0-40808A846ADC}" type="presOf" srcId="{D7544F0B-1880-422B-BB78-23868109176F}" destId="{8F8B0530-2B02-4810-9086-250B3B24BA4E}" srcOrd="0" destOrd="0" presId="urn:microsoft.com/office/officeart/2005/8/layout/orgChart1"/>
    <dgm:cxn modelId="{27D66F68-E017-415A-90F6-91FFE0B246A8}" type="presOf" srcId="{9FCD7C74-6DB6-4745-B4A7-EA9F49637697}" destId="{434FB26B-3922-459A-B94B-1B92D467B8DF}" srcOrd="1" destOrd="0" presId="urn:microsoft.com/office/officeart/2005/8/layout/orgChart1"/>
    <dgm:cxn modelId="{DB683E8B-6982-41BF-8179-DA389DCF8F08}" type="presOf" srcId="{D142AA6B-B58B-4F92-BF32-980AB018815B}" destId="{034087CE-47BC-4A13-AD29-1054A78F597F}" srcOrd="1" destOrd="0" presId="urn:microsoft.com/office/officeart/2005/8/layout/orgChart1"/>
    <dgm:cxn modelId="{765BF4E4-DD06-4CEE-8662-6F4ADA4B4687}" srcId="{DB0954ED-947F-4167-82BA-803098DF5736}" destId="{9FCD7C74-6DB6-4745-B4A7-EA9F49637697}" srcOrd="1" destOrd="0" parTransId="{4DC8589F-3482-4F85-A8A7-2EB442A54B4C}" sibTransId="{8708F8D8-E116-4542-9222-BE450959D43D}"/>
    <dgm:cxn modelId="{E6AEEA7E-D343-4CDC-97AF-37F9D6705F98}" srcId="{D142AA6B-B58B-4F92-BF32-980AB018815B}" destId="{6626E6C1-6AF0-437E-BBAF-B5D946D54B47}" srcOrd="1" destOrd="0" parTransId="{013A9DAD-9F82-496F-BA16-17314FB4E724}" sibTransId="{6D6E8742-9FF1-456A-8203-391EFC9CD0B1}"/>
    <dgm:cxn modelId="{9DEBCAA2-D3AC-46E3-91EA-5A76D8602A6A}" type="presOf" srcId="{79892848-9083-4519-AE48-08768E67609F}" destId="{DE129B18-4C53-4305-AC13-2FFE9FBBD645}" srcOrd="1" destOrd="0" presId="urn:microsoft.com/office/officeart/2005/8/layout/orgChart1"/>
    <dgm:cxn modelId="{1E7ED3EE-40F5-4D16-8F6A-94925AAA72AB}" type="presOf" srcId="{9FCD7C74-6DB6-4745-B4A7-EA9F49637697}" destId="{5CE7C029-F1C0-43A1-A3C4-25A8B9FEF989}" srcOrd="0" destOrd="0" presId="urn:microsoft.com/office/officeart/2005/8/layout/orgChart1"/>
    <dgm:cxn modelId="{DAEB6956-9A07-496A-9899-1285C40A1456}" type="presOf" srcId="{6626E6C1-6AF0-437E-BBAF-B5D946D54B47}" destId="{0C994DD8-52F5-484B-A99E-28B2CE416FA9}" srcOrd="0" destOrd="0" presId="urn:microsoft.com/office/officeart/2005/8/layout/orgChart1"/>
    <dgm:cxn modelId="{2EFC0D91-9322-4181-9893-09E10A1A101C}" type="presOf" srcId="{6626E6C1-6AF0-437E-BBAF-B5D946D54B47}" destId="{6A9BC35C-4623-4396-A256-C0DF579FD0C2}" srcOrd="1" destOrd="0" presId="urn:microsoft.com/office/officeart/2005/8/layout/orgChart1"/>
    <dgm:cxn modelId="{8564BCEF-5F73-45C3-9138-F266848F8B2D}" type="presOf" srcId="{DB0954ED-947F-4167-82BA-803098DF5736}" destId="{EDF605BF-D093-4BBD-A6B7-132A39DD6024}" srcOrd="0" destOrd="0" presId="urn:microsoft.com/office/officeart/2005/8/layout/orgChart1"/>
    <dgm:cxn modelId="{0027DEEC-FE8C-4058-83EF-124AAE82538F}" type="presOf" srcId="{79892848-9083-4519-AE48-08768E67609F}" destId="{1123B277-C139-43D0-8E6F-4C3E08C6B6B8}" srcOrd="0" destOrd="0" presId="urn:microsoft.com/office/officeart/2005/8/layout/orgChart1"/>
    <dgm:cxn modelId="{FE3704A3-856C-4F48-8C78-1B8A766ADD9E}" type="presOf" srcId="{5F74B8CF-FF66-4E19-82D6-51E2FB9DA5E9}" destId="{4002BB63-6F26-4B11-8585-5BBF292C9723}" srcOrd="0" destOrd="0" presId="urn:microsoft.com/office/officeart/2005/8/layout/orgChart1"/>
    <dgm:cxn modelId="{DC223C53-73F8-42F0-B208-9E288936BDC5}" srcId="{D142AA6B-B58B-4F92-BF32-980AB018815B}" destId="{79892848-9083-4519-AE48-08768E67609F}" srcOrd="0" destOrd="0" parTransId="{D7544F0B-1880-422B-BB78-23868109176F}" sibTransId="{393800C8-345D-4484-A704-069502F2A8A7}"/>
    <dgm:cxn modelId="{C7A1C7DF-3F3F-49A8-BACA-646A0C22C848}" srcId="{9FCD7C74-6DB6-4745-B4A7-EA9F49637697}" destId="{6AB62094-3B96-4FD7-A726-D5CC8404EBC1}" srcOrd="0" destOrd="0" parTransId="{E31EFD18-3FC4-4460-B7C7-284767EDB9CC}" sibTransId="{AF6A32EC-61F7-4845-BED1-686F078DE715}"/>
    <dgm:cxn modelId="{5DB65669-7431-41F8-9ABC-B22179656518}" type="presParOf" srcId="{EDF605BF-D093-4BBD-A6B7-132A39DD6024}" destId="{79FE1C7F-2742-4834-AE22-35B932D832B1}" srcOrd="0" destOrd="0" presId="urn:microsoft.com/office/officeart/2005/8/layout/orgChart1"/>
    <dgm:cxn modelId="{6722C362-5942-4F42-863F-AF7A146DB86F}" type="presParOf" srcId="{79FE1C7F-2742-4834-AE22-35B932D832B1}" destId="{71CFCDE7-0BC1-408C-9388-F3D0CDBE084F}" srcOrd="0" destOrd="0" presId="urn:microsoft.com/office/officeart/2005/8/layout/orgChart1"/>
    <dgm:cxn modelId="{43D7D6CF-8C1E-4747-9DAD-DC29857B8317}" type="presParOf" srcId="{71CFCDE7-0BC1-408C-9388-F3D0CDBE084F}" destId="{A65F2EB2-E6DC-40FA-B724-D93914BD6324}" srcOrd="0" destOrd="0" presId="urn:microsoft.com/office/officeart/2005/8/layout/orgChart1"/>
    <dgm:cxn modelId="{8ECDE972-25AA-4DD6-AB06-365B34F4F6F1}" type="presParOf" srcId="{71CFCDE7-0BC1-408C-9388-F3D0CDBE084F}" destId="{034087CE-47BC-4A13-AD29-1054A78F597F}" srcOrd="1" destOrd="0" presId="urn:microsoft.com/office/officeart/2005/8/layout/orgChart1"/>
    <dgm:cxn modelId="{4999F997-47A2-4124-BA4D-8B088FCBCEB2}" type="presParOf" srcId="{79FE1C7F-2742-4834-AE22-35B932D832B1}" destId="{65247D12-93C6-4C90-B1C1-CD7C7F42FE92}" srcOrd="1" destOrd="0" presId="urn:microsoft.com/office/officeart/2005/8/layout/orgChart1"/>
    <dgm:cxn modelId="{25C973B7-37F6-4CB3-B243-D5C1E4C2FEAF}" type="presParOf" srcId="{65247D12-93C6-4C90-B1C1-CD7C7F42FE92}" destId="{8F8B0530-2B02-4810-9086-250B3B24BA4E}" srcOrd="0" destOrd="0" presId="urn:microsoft.com/office/officeart/2005/8/layout/orgChart1"/>
    <dgm:cxn modelId="{B24FB71B-3A6C-46F0-8779-89653A033BDA}" type="presParOf" srcId="{65247D12-93C6-4C90-B1C1-CD7C7F42FE92}" destId="{5C7CCBA1-CB63-45D9-88AA-B7EB3B61CA26}" srcOrd="1" destOrd="0" presId="urn:microsoft.com/office/officeart/2005/8/layout/orgChart1"/>
    <dgm:cxn modelId="{FDE4E48F-E5B3-4519-90F0-A3768DEE574B}" type="presParOf" srcId="{5C7CCBA1-CB63-45D9-88AA-B7EB3B61CA26}" destId="{DA60E6EE-5217-4A37-A4DF-0037A02CE565}" srcOrd="0" destOrd="0" presId="urn:microsoft.com/office/officeart/2005/8/layout/orgChart1"/>
    <dgm:cxn modelId="{62A705AD-77E3-4E04-8EB9-CA869C19E03C}" type="presParOf" srcId="{DA60E6EE-5217-4A37-A4DF-0037A02CE565}" destId="{1123B277-C139-43D0-8E6F-4C3E08C6B6B8}" srcOrd="0" destOrd="0" presId="urn:microsoft.com/office/officeart/2005/8/layout/orgChart1"/>
    <dgm:cxn modelId="{42A0537A-D883-41F3-9A0B-F025BB2735A4}" type="presParOf" srcId="{DA60E6EE-5217-4A37-A4DF-0037A02CE565}" destId="{DE129B18-4C53-4305-AC13-2FFE9FBBD645}" srcOrd="1" destOrd="0" presId="urn:microsoft.com/office/officeart/2005/8/layout/orgChart1"/>
    <dgm:cxn modelId="{FAE31EF8-E96A-4A4C-B44B-A7750466729F}" type="presParOf" srcId="{5C7CCBA1-CB63-45D9-88AA-B7EB3B61CA26}" destId="{CAFF0D59-9B89-40A8-8A2D-A68E6A0BA799}" srcOrd="1" destOrd="0" presId="urn:microsoft.com/office/officeart/2005/8/layout/orgChart1"/>
    <dgm:cxn modelId="{AF587294-7417-4AEB-9248-FE4119C4FF06}" type="presParOf" srcId="{5C7CCBA1-CB63-45D9-88AA-B7EB3B61CA26}" destId="{C52DC71D-A340-4DFB-A4EF-A93AE544EF1D}" srcOrd="2" destOrd="0" presId="urn:microsoft.com/office/officeart/2005/8/layout/orgChart1"/>
    <dgm:cxn modelId="{306B9C62-E84D-4C1E-8A36-860020C92F33}" type="presParOf" srcId="{65247D12-93C6-4C90-B1C1-CD7C7F42FE92}" destId="{7D85B93F-DD1F-427A-8EB9-5B4B84DFF4F4}" srcOrd="2" destOrd="0" presId="urn:microsoft.com/office/officeart/2005/8/layout/orgChart1"/>
    <dgm:cxn modelId="{39B8848C-08C6-46A5-9AF3-C9B57015AED2}" type="presParOf" srcId="{65247D12-93C6-4C90-B1C1-CD7C7F42FE92}" destId="{46BF969B-2622-489E-B77C-7DE69B189078}" srcOrd="3" destOrd="0" presId="urn:microsoft.com/office/officeart/2005/8/layout/orgChart1"/>
    <dgm:cxn modelId="{4BD2A246-3141-45F0-8B8E-D983A86262A2}" type="presParOf" srcId="{46BF969B-2622-489E-B77C-7DE69B189078}" destId="{8A3FABED-9B96-4494-8DFA-8348083C441A}" srcOrd="0" destOrd="0" presId="urn:microsoft.com/office/officeart/2005/8/layout/orgChart1"/>
    <dgm:cxn modelId="{97021AF5-9FA8-4831-BBE1-E2160813F344}" type="presParOf" srcId="{8A3FABED-9B96-4494-8DFA-8348083C441A}" destId="{0C994DD8-52F5-484B-A99E-28B2CE416FA9}" srcOrd="0" destOrd="0" presId="urn:microsoft.com/office/officeart/2005/8/layout/orgChart1"/>
    <dgm:cxn modelId="{9E250787-1326-48D1-B6EF-768CA3D1C65B}" type="presParOf" srcId="{8A3FABED-9B96-4494-8DFA-8348083C441A}" destId="{6A9BC35C-4623-4396-A256-C0DF579FD0C2}" srcOrd="1" destOrd="0" presId="urn:microsoft.com/office/officeart/2005/8/layout/orgChart1"/>
    <dgm:cxn modelId="{B50797E6-23E6-4131-B49B-6F722F73A0C0}" type="presParOf" srcId="{46BF969B-2622-489E-B77C-7DE69B189078}" destId="{58DA8DF9-7A6B-4F61-A089-99157F5E76DA}" srcOrd="1" destOrd="0" presId="urn:microsoft.com/office/officeart/2005/8/layout/orgChart1"/>
    <dgm:cxn modelId="{CBC6C723-EBB7-46A8-A623-169B38AD2B7D}" type="presParOf" srcId="{46BF969B-2622-489E-B77C-7DE69B189078}" destId="{B5B4D9FC-74AE-4E92-BC19-63BCDD90BB28}" srcOrd="2" destOrd="0" presId="urn:microsoft.com/office/officeart/2005/8/layout/orgChart1"/>
    <dgm:cxn modelId="{03E4928A-DD94-4DB7-A0F1-803DFA79B6FB}" type="presParOf" srcId="{79FE1C7F-2742-4834-AE22-35B932D832B1}" destId="{17E565E7-220E-4EF6-B1FC-CC6CA342B446}" srcOrd="2" destOrd="0" presId="urn:microsoft.com/office/officeart/2005/8/layout/orgChart1"/>
    <dgm:cxn modelId="{0F1E6AD5-6021-448C-BD96-BFCDAD4E84E3}" type="presParOf" srcId="{EDF605BF-D093-4BBD-A6B7-132A39DD6024}" destId="{CD92CF77-7C66-4106-BD8B-DEAE915F1C24}" srcOrd="1" destOrd="0" presId="urn:microsoft.com/office/officeart/2005/8/layout/orgChart1"/>
    <dgm:cxn modelId="{AB16D11D-5E60-4DE3-9BA2-08B0BC12ED51}" type="presParOf" srcId="{CD92CF77-7C66-4106-BD8B-DEAE915F1C24}" destId="{905ED5BC-DC20-4A53-BCB9-7D1D49A1E9C3}" srcOrd="0" destOrd="0" presId="urn:microsoft.com/office/officeart/2005/8/layout/orgChart1"/>
    <dgm:cxn modelId="{1B108854-DA0B-431D-A605-F1127F048EC2}" type="presParOf" srcId="{905ED5BC-DC20-4A53-BCB9-7D1D49A1E9C3}" destId="{5CE7C029-F1C0-43A1-A3C4-25A8B9FEF989}" srcOrd="0" destOrd="0" presId="urn:microsoft.com/office/officeart/2005/8/layout/orgChart1"/>
    <dgm:cxn modelId="{ED6E73F5-6F41-411E-AA0B-59E10C22B4D4}" type="presParOf" srcId="{905ED5BC-DC20-4A53-BCB9-7D1D49A1E9C3}" destId="{434FB26B-3922-459A-B94B-1B92D467B8DF}" srcOrd="1" destOrd="0" presId="urn:microsoft.com/office/officeart/2005/8/layout/orgChart1"/>
    <dgm:cxn modelId="{3A77B8A3-01D1-4030-9DBA-9059B11BD878}" type="presParOf" srcId="{CD92CF77-7C66-4106-BD8B-DEAE915F1C24}" destId="{C5508A95-1BD0-4718-A195-EF0ED9B5E515}" srcOrd="1" destOrd="0" presId="urn:microsoft.com/office/officeart/2005/8/layout/orgChart1"/>
    <dgm:cxn modelId="{5654879A-3201-476F-8CF7-12EE17FEE23D}" type="presParOf" srcId="{C5508A95-1BD0-4718-A195-EF0ED9B5E515}" destId="{338631DA-E740-4AFE-B128-13D59A5AADB8}" srcOrd="0" destOrd="0" presId="urn:microsoft.com/office/officeart/2005/8/layout/orgChart1"/>
    <dgm:cxn modelId="{02F1AF42-ABD6-415B-B0D1-7F67A71E7E5E}" type="presParOf" srcId="{C5508A95-1BD0-4718-A195-EF0ED9B5E515}" destId="{6C17BBE1-232E-435E-88EC-66DBC045BC3F}" srcOrd="1" destOrd="0" presId="urn:microsoft.com/office/officeart/2005/8/layout/orgChart1"/>
    <dgm:cxn modelId="{E4C8B815-C90A-4F23-A4CA-19174E47930C}" type="presParOf" srcId="{6C17BBE1-232E-435E-88EC-66DBC045BC3F}" destId="{86BD3CD2-74A6-4D93-8FC7-0AABFF94B30A}" srcOrd="0" destOrd="0" presId="urn:microsoft.com/office/officeart/2005/8/layout/orgChart1"/>
    <dgm:cxn modelId="{2036737A-C49F-4026-9E0B-D8BB9E4AB1B6}" type="presParOf" srcId="{86BD3CD2-74A6-4D93-8FC7-0AABFF94B30A}" destId="{CCAB736F-168D-4435-8549-E3E0729EEB22}" srcOrd="0" destOrd="0" presId="urn:microsoft.com/office/officeart/2005/8/layout/orgChart1"/>
    <dgm:cxn modelId="{84EAFCD4-FD3A-4EBA-B946-C72EE729B532}" type="presParOf" srcId="{86BD3CD2-74A6-4D93-8FC7-0AABFF94B30A}" destId="{148CC7FE-7F5A-43F8-813A-D13B9040BD73}" srcOrd="1" destOrd="0" presId="urn:microsoft.com/office/officeart/2005/8/layout/orgChart1"/>
    <dgm:cxn modelId="{BF33F6F3-A234-4EBA-80CE-2A2E63BD721E}" type="presParOf" srcId="{6C17BBE1-232E-435E-88EC-66DBC045BC3F}" destId="{CF6C9A68-B7BD-4845-B257-36887E22CF23}" srcOrd="1" destOrd="0" presId="urn:microsoft.com/office/officeart/2005/8/layout/orgChart1"/>
    <dgm:cxn modelId="{6A41EC3B-6D82-4D03-8592-10D27E96054D}" type="presParOf" srcId="{6C17BBE1-232E-435E-88EC-66DBC045BC3F}" destId="{735D018D-C515-4988-BFF4-0BABEF712300}" srcOrd="2" destOrd="0" presId="urn:microsoft.com/office/officeart/2005/8/layout/orgChart1"/>
    <dgm:cxn modelId="{F2224961-5965-4729-AF5F-55A0A00D8CBC}" type="presParOf" srcId="{C5508A95-1BD0-4718-A195-EF0ED9B5E515}" destId="{4002BB63-6F26-4B11-8585-5BBF292C9723}" srcOrd="2" destOrd="0" presId="urn:microsoft.com/office/officeart/2005/8/layout/orgChart1"/>
    <dgm:cxn modelId="{E65FEEE1-9285-498C-89B2-EAFA0F0F5543}" type="presParOf" srcId="{C5508A95-1BD0-4718-A195-EF0ED9B5E515}" destId="{2C9415EF-0E81-4BC2-98F1-7D3E4291B4DB}" srcOrd="3" destOrd="0" presId="urn:microsoft.com/office/officeart/2005/8/layout/orgChart1"/>
    <dgm:cxn modelId="{65C7C619-5A53-47B0-B5E5-0B0EC1CD77BD}" type="presParOf" srcId="{2C9415EF-0E81-4BC2-98F1-7D3E4291B4DB}" destId="{797C5A11-125B-47FB-B0D9-73BE05B073E5}" srcOrd="0" destOrd="0" presId="urn:microsoft.com/office/officeart/2005/8/layout/orgChart1"/>
    <dgm:cxn modelId="{4FD10583-0F1E-412D-99C3-966AEE731935}" type="presParOf" srcId="{797C5A11-125B-47FB-B0D9-73BE05B073E5}" destId="{EB21682B-43BF-4573-BC27-B4F063A4E61C}" srcOrd="0" destOrd="0" presId="urn:microsoft.com/office/officeart/2005/8/layout/orgChart1"/>
    <dgm:cxn modelId="{ECB7CF20-1493-4DEA-A7E8-381E52122027}" type="presParOf" srcId="{797C5A11-125B-47FB-B0D9-73BE05B073E5}" destId="{7E57445B-CD77-43AD-A4B5-6C16F8815F24}" srcOrd="1" destOrd="0" presId="urn:microsoft.com/office/officeart/2005/8/layout/orgChart1"/>
    <dgm:cxn modelId="{9EAEC407-03EC-41C0-A44B-279A3C8656A6}" type="presParOf" srcId="{2C9415EF-0E81-4BC2-98F1-7D3E4291B4DB}" destId="{6A934697-D2EF-4A0F-9EEC-FEB125131214}" srcOrd="1" destOrd="0" presId="urn:microsoft.com/office/officeart/2005/8/layout/orgChart1"/>
    <dgm:cxn modelId="{6E224EE6-DB88-48D4-8A83-7F7A674574A6}" type="presParOf" srcId="{2C9415EF-0E81-4BC2-98F1-7D3E4291B4DB}" destId="{53A9565C-FA30-457A-96A4-392681F756BD}" srcOrd="2" destOrd="0" presId="urn:microsoft.com/office/officeart/2005/8/layout/orgChart1"/>
    <dgm:cxn modelId="{398719C2-1E22-4B1B-B951-C127270F51D2}" type="presParOf" srcId="{CD92CF77-7C66-4106-BD8B-DEAE915F1C24}" destId="{769A001B-A145-45D7-AFAF-8A4C2DB59133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0954ED-947F-4167-82BA-803098DF573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42AA6B-B58B-4F92-BF32-980AB018815B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Bank  Indonesia</a:t>
          </a:r>
          <a:endParaRPr lang="en-US" sz="1100">
            <a:solidFill>
              <a:schemeClr val="tx1"/>
            </a:solidFill>
          </a:endParaRPr>
        </a:p>
      </dgm:t>
    </dgm:pt>
    <dgm:pt modelId="{AB7D1DDB-E361-4581-9B9F-2CB52A13EC87}" type="parTrans" cxnId="{5B71ACA3-7E5B-4A56-84F6-5A4587B6E3B6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EE9334D6-1B52-4AB9-B907-FCE1B841F84A}" type="sibTrans" cxnId="{5B71ACA3-7E5B-4A56-84F6-5A4587B6E3B6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9FCD7C74-6DB6-4745-B4A7-EA9F49637697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u="none" smtClean="0">
              <a:solidFill>
                <a:schemeClr val="tx1"/>
              </a:solidFill>
            </a:rPr>
            <a:t>Financial Service Authority</a:t>
          </a:r>
          <a:endParaRPr lang="en-US" sz="1100" u="none">
            <a:solidFill>
              <a:schemeClr val="tx1"/>
            </a:solidFill>
          </a:endParaRPr>
        </a:p>
      </dgm:t>
    </dgm:pt>
    <dgm:pt modelId="{4DC8589F-3482-4F85-A8A7-2EB442A54B4C}" type="parTrans" cxnId="{765BF4E4-DD06-4CEE-8662-6F4ADA4B4687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8708F8D8-E116-4542-9222-BE450959D43D}" type="sibTrans" cxnId="{765BF4E4-DD06-4CEE-8662-6F4ADA4B4687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6AB62094-3B96-4FD7-A726-D5CC8404EBC1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Capital Market</a:t>
          </a:r>
          <a:endParaRPr lang="en-US" sz="1100">
            <a:solidFill>
              <a:schemeClr val="tx1"/>
            </a:solidFill>
          </a:endParaRPr>
        </a:p>
      </dgm:t>
    </dgm:pt>
    <dgm:pt modelId="{E31EFD18-3FC4-4460-B7C7-284767EDB9CC}" type="parTrans" cxnId="{C7A1C7DF-3F3F-49A8-BACA-646A0C22C848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AF6A32EC-61F7-4845-BED1-686F078DE715}" type="sibTrans" cxnId="{C7A1C7DF-3F3F-49A8-BACA-646A0C22C848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6CC38F0E-1D65-4C00-959C-9AB54F727F93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Non Bank Financial Institutions</a:t>
          </a:r>
          <a:endParaRPr lang="en-US" sz="1100">
            <a:solidFill>
              <a:schemeClr val="tx1"/>
            </a:solidFill>
          </a:endParaRPr>
        </a:p>
      </dgm:t>
    </dgm:pt>
    <dgm:pt modelId="{5F74B8CF-FF66-4E19-82D6-51E2FB9DA5E9}" type="parTrans" cxnId="{A343F1D3-B340-4F42-8E94-2243C94187BA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5E9CD0D1-8EB1-489A-B0DF-03E2E1842B65}" type="sibTrans" cxnId="{A343F1D3-B340-4F42-8E94-2243C94187BA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6626E6C1-6AF0-437E-BBAF-B5D946D54B47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Monetary, Payment Systems &amp; Foreign Exchange</a:t>
          </a:r>
          <a:endParaRPr lang="en-US" sz="1100">
            <a:solidFill>
              <a:schemeClr val="tx1"/>
            </a:solidFill>
          </a:endParaRPr>
        </a:p>
      </dgm:t>
    </dgm:pt>
    <dgm:pt modelId="{013A9DAD-9F82-496F-BA16-17314FB4E724}" type="parTrans" cxnId="{E6AEEA7E-D343-4CDC-97AF-37F9D6705F98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6D6E8742-9FF1-456A-8203-391EFC9CD0B1}" type="sibTrans" cxnId="{E6AEEA7E-D343-4CDC-97AF-37F9D6705F98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50CD9B94-65F9-41BA-BC86-F72E424EB1D8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Banking regulation &amp; supervision</a:t>
          </a:r>
          <a:endParaRPr lang="en-US" sz="1100">
            <a:solidFill>
              <a:schemeClr val="tx1"/>
            </a:solidFill>
          </a:endParaRPr>
        </a:p>
      </dgm:t>
    </dgm:pt>
    <dgm:pt modelId="{23B1FB55-60EE-42B0-A6F1-ECDBB392F0C6}" type="parTrans" cxnId="{8103C8FC-5D41-4E65-8094-C885E283419F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C4E1A667-0D04-4345-85C9-6FE9D775CEF1}" type="sibTrans" cxnId="{8103C8FC-5D41-4E65-8094-C885E283419F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EB99F317-1DEF-4480-B758-C6AAE1C4E8CA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100" smtClean="0">
              <a:solidFill>
                <a:schemeClr val="tx1"/>
              </a:solidFill>
            </a:rPr>
            <a:t>Macro Prudential Regulation</a:t>
          </a:r>
          <a:endParaRPr lang="en-US" sz="1100">
            <a:solidFill>
              <a:schemeClr val="tx1"/>
            </a:solidFill>
          </a:endParaRPr>
        </a:p>
      </dgm:t>
    </dgm:pt>
    <dgm:pt modelId="{9B692E3C-CDB4-42FC-AA36-4B3B1A7FA42B}" type="parTrans" cxnId="{744ACE04-6CE4-4CB1-9A9D-9CBBC95EB81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BAEAB727-46A9-4709-ACDB-C05ACB0DDD51}" type="sibTrans" cxnId="{744ACE04-6CE4-4CB1-9A9D-9CBBC95EB819}">
      <dgm:prSet/>
      <dgm:spPr/>
      <dgm:t>
        <a:bodyPr/>
        <a:lstStyle/>
        <a:p>
          <a:endParaRPr lang="en-US" sz="1100">
            <a:solidFill>
              <a:schemeClr val="tx1"/>
            </a:solidFill>
          </a:endParaRPr>
        </a:p>
      </dgm:t>
    </dgm:pt>
    <dgm:pt modelId="{FC70B40C-0E54-48B8-9072-61CDA9476909}" type="pres">
      <dgm:prSet presAssocID="{DB0954ED-947F-4167-82BA-803098DF57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1A9652-E42D-4D3E-885B-9155B93CA709}" type="pres">
      <dgm:prSet presAssocID="{D142AA6B-B58B-4F92-BF32-980AB018815B}" presName="hierRoot1" presStyleCnt="0">
        <dgm:presLayoutVars>
          <dgm:hierBranch val="init"/>
        </dgm:presLayoutVars>
      </dgm:prSet>
      <dgm:spPr/>
    </dgm:pt>
    <dgm:pt modelId="{309A78BA-B4EB-4626-B787-061D83021ED7}" type="pres">
      <dgm:prSet presAssocID="{D142AA6B-B58B-4F92-BF32-980AB018815B}" presName="rootComposite1" presStyleCnt="0"/>
      <dgm:spPr/>
    </dgm:pt>
    <dgm:pt modelId="{F3153386-78AC-44A9-8176-AFED728B3204}" type="pres">
      <dgm:prSet presAssocID="{D142AA6B-B58B-4F92-BF32-980AB018815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0C7890-B122-44BD-9566-B2D81C73BEFA}" type="pres">
      <dgm:prSet presAssocID="{D142AA6B-B58B-4F92-BF32-980AB018815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BDF7ACD-FE9A-4854-9514-E186A6EF0F20}" type="pres">
      <dgm:prSet presAssocID="{D142AA6B-B58B-4F92-BF32-980AB018815B}" presName="hierChild2" presStyleCnt="0"/>
      <dgm:spPr/>
    </dgm:pt>
    <dgm:pt modelId="{FA94C0DA-CF40-4334-895F-0090FE8B3E9F}" type="pres">
      <dgm:prSet presAssocID="{9B692E3C-CDB4-42FC-AA36-4B3B1A7FA42B}" presName="Name37" presStyleLbl="parChTrans1D2" presStyleIdx="0" presStyleCnt="5"/>
      <dgm:spPr/>
      <dgm:t>
        <a:bodyPr/>
        <a:lstStyle/>
        <a:p>
          <a:endParaRPr lang="en-US"/>
        </a:p>
      </dgm:t>
    </dgm:pt>
    <dgm:pt modelId="{5C699657-3E82-4622-A2F8-74223461F0CA}" type="pres">
      <dgm:prSet presAssocID="{EB99F317-1DEF-4480-B758-C6AAE1C4E8CA}" presName="hierRoot2" presStyleCnt="0">
        <dgm:presLayoutVars>
          <dgm:hierBranch val="init"/>
        </dgm:presLayoutVars>
      </dgm:prSet>
      <dgm:spPr/>
    </dgm:pt>
    <dgm:pt modelId="{98733C60-2A2A-40C3-9E20-192E67DD96ED}" type="pres">
      <dgm:prSet presAssocID="{EB99F317-1DEF-4480-B758-C6AAE1C4E8CA}" presName="rootComposite" presStyleCnt="0"/>
      <dgm:spPr/>
    </dgm:pt>
    <dgm:pt modelId="{6B169929-C3CF-43C3-8DEC-8838165430B1}" type="pres">
      <dgm:prSet presAssocID="{EB99F317-1DEF-4480-B758-C6AAE1C4E8C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A31CA-0936-4059-A6A3-ED38035BA27A}" type="pres">
      <dgm:prSet presAssocID="{EB99F317-1DEF-4480-B758-C6AAE1C4E8CA}" presName="rootConnector" presStyleLbl="node2" presStyleIdx="0" presStyleCnt="5"/>
      <dgm:spPr/>
      <dgm:t>
        <a:bodyPr/>
        <a:lstStyle/>
        <a:p>
          <a:endParaRPr lang="en-US"/>
        </a:p>
      </dgm:t>
    </dgm:pt>
    <dgm:pt modelId="{E6AB2B1B-2F36-4BDD-B6A3-B5013633A5D7}" type="pres">
      <dgm:prSet presAssocID="{EB99F317-1DEF-4480-B758-C6AAE1C4E8CA}" presName="hierChild4" presStyleCnt="0"/>
      <dgm:spPr/>
    </dgm:pt>
    <dgm:pt modelId="{0A404D58-2714-4BA1-9746-9B2AF48EC988}" type="pres">
      <dgm:prSet presAssocID="{EB99F317-1DEF-4480-B758-C6AAE1C4E8CA}" presName="hierChild5" presStyleCnt="0"/>
      <dgm:spPr/>
    </dgm:pt>
    <dgm:pt modelId="{13357F24-2EFF-4215-BD36-47FA747A19BA}" type="pres">
      <dgm:prSet presAssocID="{013A9DAD-9F82-496F-BA16-17314FB4E724}" presName="Name37" presStyleLbl="parChTrans1D2" presStyleIdx="1" presStyleCnt="5"/>
      <dgm:spPr/>
      <dgm:t>
        <a:bodyPr/>
        <a:lstStyle/>
        <a:p>
          <a:endParaRPr lang="en-US"/>
        </a:p>
      </dgm:t>
    </dgm:pt>
    <dgm:pt modelId="{92B3090C-9F99-4518-ADAF-E0926F4D498D}" type="pres">
      <dgm:prSet presAssocID="{6626E6C1-6AF0-437E-BBAF-B5D946D54B47}" presName="hierRoot2" presStyleCnt="0">
        <dgm:presLayoutVars>
          <dgm:hierBranch val="init"/>
        </dgm:presLayoutVars>
      </dgm:prSet>
      <dgm:spPr/>
    </dgm:pt>
    <dgm:pt modelId="{7396FBBE-9199-4CF5-AF98-B1D468835413}" type="pres">
      <dgm:prSet presAssocID="{6626E6C1-6AF0-437E-BBAF-B5D946D54B47}" presName="rootComposite" presStyleCnt="0"/>
      <dgm:spPr/>
    </dgm:pt>
    <dgm:pt modelId="{8888F30B-57F2-4B55-B669-136B88E2C528}" type="pres">
      <dgm:prSet presAssocID="{6626E6C1-6AF0-437E-BBAF-B5D946D54B4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5CBFC4-B336-4F0C-A5E8-A5B1F5486D81}" type="pres">
      <dgm:prSet presAssocID="{6626E6C1-6AF0-437E-BBAF-B5D946D54B47}" presName="rootConnector" presStyleLbl="node2" presStyleIdx="1" presStyleCnt="5"/>
      <dgm:spPr/>
      <dgm:t>
        <a:bodyPr/>
        <a:lstStyle/>
        <a:p>
          <a:endParaRPr lang="en-US"/>
        </a:p>
      </dgm:t>
    </dgm:pt>
    <dgm:pt modelId="{4224819A-EE7B-41DC-810E-C3389A5DD800}" type="pres">
      <dgm:prSet presAssocID="{6626E6C1-6AF0-437E-BBAF-B5D946D54B47}" presName="hierChild4" presStyleCnt="0"/>
      <dgm:spPr/>
    </dgm:pt>
    <dgm:pt modelId="{94F34D65-7A09-490B-8947-DED41AD6A133}" type="pres">
      <dgm:prSet presAssocID="{6626E6C1-6AF0-437E-BBAF-B5D946D54B47}" presName="hierChild5" presStyleCnt="0"/>
      <dgm:spPr/>
    </dgm:pt>
    <dgm:pt modelId="{381DEB61-0606-4334-9781-0BD1D4D981D2}" type="pres">
      <dgm:prSet presAssocID="{D142AA6B-B58B-4F92-BF32-980AB018815B}" presName="hierChild3" presStyleCnt="0"/>
      <dgm:spPr/>
    </dgm:pt>
    <dgm:pt modelId="{3A34DCB9-2F83-4748-BADA-00B557018D69}" type="pres">
      <dgm:prSet presAssocID="{9FCD7C74-6DB6-4745-B4A7-EA9F49637697}" presName="hierRoot1" presStyleCnt="0">
        <dgm:presLayoutVars>
          <dgm:hierBranch val="init"/>
        </dgm:presLayoutVars>
      </dgm:prSet>
      <dgm:spPr/>
    </dgm:pt>
    <dgm:pt modelId="{A09492C4-19B7-41F5-8994-3A805D1F72A3}" type="pres">
      <dgm:prSet presAssocID="{9FCD7C74-6DB6-4745-B4A7-EA9F49637697}" presName="rootComposite1" presStyleCnt="0"/>
      <dgm:spPr/>
    </dgm:pt>
    <dgm:pt modelId="{0B32D431-97F5-4C7A-9D99-D157AC8DF3BB}" type="pres">
      <dgm:prSet presAssocID="{9FCD7C74-6DB6-4745-B4A7-EA9F49637697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F78BF-DF41-4F47-A5DE-BFDE1D038EBA}" type="pres">
      <dgm:prSet presAssocID="{9FCD7C74-6DB6-4745-B4A7-EA9F4963769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EB6E364-1CE0-46B1-B8BD-12FB1051629A}" type="pres">
      <dgm:prSet presAssocID="{9FCD7C74-6DB6-4745-B4A7-EA9F49637697}" presName="hierChild2" presStyleCnt="0"/>
      <dgm:spPr/>
    </dgm:pt>
    <dgm:pt modelId="{41361F30-F462-46FE-9781-6969EC0A2BC2}" type="pres">
      <dgm:prSet presAssocID="{23B1FB55-60EE-42B0-A6F1-ECDBB392F0C6}" presName="Name37" presStyleLbl="parChTrans1D2" presStyleIdx="2" presStyleCnt="5"/>
      <dgm:spPr/>
      <dgm:t>
        <a:bodyPr/>
        <a:lstStyle/>
        <a:p>
          <a:endParaRPr lang="en-US"/>
        </a:p>
      </dgm:t>
    </dgm:pt>
    <dgm:pt modelId="{BCE53726-D8AF-4DC4-AC6D-87A0514A9F22}" type="pres">
      <dgm:prSet presAssocID="{50CD9B94-65F9-41BA-BC86-F72E424EB1D8}" presName="hierRoot2" presStyleCnt="0">
        <dgm:presLayoutVars>
          <dgm:hierBranch val="init"/>
        </dgm:presLayoutVars>
      </dgm:prSet>
      <dgm:spPr/>
    </dgm:pt>
    <dgm:pt modelId="{AA80A0B8-91F2-4714-9AF7-5578445AD133}" type="pres">
      <dgm:prSet presAssocID="{50CD9B94-65F9-41BA-BC86-F72E424EB1D8}" presName="rootComposite" presStyleCnt="0"/>
      <dgm:spPr/>
    </dgm:pt>
    <dgm:pt modelId="{5C9B477B-6464-4BB5-82A9-176AFC1DB890}" type="pres">
      <dgm:prSet presAssocID="{50CD9B94-65F9-41BA-BC86-F72E424EB1D8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158427-F98C-409D-9A6C-325430AF2A32}" type="pres">
      <dgm:prSet presAssocID="{50CD9B94-65F9-41BA-BC86-F72E424EB1D8}" presName="rootConnector" presStyleLbl="node2" presStyleIdx="2" presStyleCnt="5"/>
      <dgm:spPr/>
      <dgm:t>
        <a:bodyPr/>
        <a:lstStyle/>
        <a:p>
          <a:endParaRPr lang="en-US"/>
        </a:p>
      </dgm:t>
    </dgm:pt>
    <dgm:pt modelId="{BF2B41F0-8666-41F0-981D-AEF9B9BD4292}" type="pres">
      <dgm:prSet presAssocID="{50CD9B94-65F9-41BA-BC86-F72E424EB1D8}" presName="hierChild4" presStyleCnt="0"/>
      <dgm:spPr/>
    </dgm:pt>
    <dgm:pt modelId="{A80EDD8E-9B5B-4ECA-97C6-832618EAA0F0}" type="pres">
      <dgm:prSet presAssocID="{50CD9B94-65F9-41BA-BC86-F72E424EB1D8}" presName="hierChild5" presStyleCnt="0"/>
      <dgm:spPr/>
    </dgm:pt>
    <dgm:pt modelId="{1D98A007-4AF4-4117-A3F6-AB7EA8DC250C}" type="pres">
      <dgm:prSet presAssocID="{E31EFD18-3FC4-4460-B7C7-284767EDB9C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7C10583B-F208-485D-BC88-1F243B70C38B}" type="pres">
      <dgm:prSet presAssocID="{6AB62094-3B96-4FD7-A726-D5CC8404EBC1}" presName="hierRoot2" presStyleCnt="0">
        <dgm:presLayoutVars>
          <dgm:hierBranch val="init"/>
        </dgm:presLayoutVars>
      </dgm:prSet>
      <dgm:spPr/>
    </dgm:pt>
    <dgm:pt modelId="{A47E8E12-6D28-4E3B-8498-2BDD97E0F1EA}" type="pres">
      <dgm:prSet presAssocID="{6AB62094-3B96-4FD7-A726-D5CC8404EBC1}" presName="rootComposite" presStyleCnt="0"/>
      <dgm:spPr/>
    </dgm:pt>
    <dgm:pt modelId="{F3B07E0D-BBDC-467E-827A-FC418E8A976F}" type="pres">
      <dgm:prSet presAssocID="{6AB62094-3B96-4FD7-A726-D5CC8404EBC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788203-1070-4071-BA6C-4E493396E3E8}" type="pres">
      <dgm:prSet presAssocID="{6AB62094-3B96-4FD7-A726-D5CC8404EBC1}" presName="rootConnector" presStyleLbl="node2" presStyleIdx="3" presStyleCnt="5"/>
      <dgm:spPr/>
      <dgm:t>
        <a:bodyPr/>
        <a:lstStyle/>
        <a:p>
          <a:endParaRPr lang="en-US"/>
        </a:p>
      </dgm:t>
    </dgm:pt>
    <dgm:pt modelId="{79075308-ED3A-4770-B6D2-AE1C8E206725}" type="pres">
      <dgm:prSet presAssocID="{6AB62094-3B96-4FD7-A726-D5CC8404EBC1}" presName="hierChild4" presStyleCnt="0"/>
      <dgm:spPr/>
    </dgm:pt>
    <dgm:pt modelId="{3E27BAE6-3CAA-4C48-8740-D97094189548}" type="pres">
      <dgm:prSet presAssocID="{6AB62094-3B96-4FD7-A726-D5CC8404EBC1}" presName="hierChild5" presStyleCnt="0"/>
      <dgm:spPr/>
    </dgm:pt>
    <dgm:pt modelId="{F2AEE728-2134-4554-B924-04A84803155E}" type="pres">
      <dgm:prSet presAssocID="{5F74B8CF-FF66-4E19-82D6-51E2FB9DA5E9}" presName="Name37" presStyleLbl="parChTrans1D2" presStyleIdx="4" presStyleCnt="5"/>
      <dgm:spPr/>
      <dgm:t>
        <a:bodyPr/>
        <a:lstStyle/>
        <a:p>
          <a:endParaRPr lang="en-US"/>
        </a:p>
      </dgm:t>
    </dgm:pt>
    <dgm:pt modelId="{C031DCC5-B803-4A4A-950C-B27A4D6711AE}" type="pres">
      <dgm:prSet presAssocID="{6CC38F0E-1D65-4C00-959C-9AB54F727F93}" presName="hierRoot2" presStyleCnt="0">
        <dgm:presLayoutVars>
          <dgm:hierBranch val="init"/>
        </dgm:presLayoutVars>
      </dgm:prSet>
      <dgm:spPr/>
    </dgm:pt>
    <dgm:pt modelId="{32131B2A-4BC6-4090-A939-428BBC7C74E0}" type="pres">
      <dgm:prSet presAssocID="{6CC38F0E-1D65-4C00-959C-9AB54F727F93}" presName="rootComposite" presStyleCnt="0"/>
      <dgm:spPr/>
    </dgm:pt>
    <dgm:pt modelId="{8F43C4A5-CE38-4FBF-B499-314567FA4F8F}" type="pres">
      <dgm:prSet presAssocID="{6CC38F0E-1D65-4C00-959C-9AB54F727F93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EA266B-272F-49B9-9B13-430DDACB2747}" type="pres">
      <dgm:prSet presAssocID="{6CC38F0E-1D65-4C00-959C-9AB54F727F93}" presName="rootConnector" presStyleLbl="node2" presStyleIdx="4" presStyleCnt="5"/>
      <dgm:spPr/>
      <dgm:t>
        <a:bodyPr/>
        <a:lstStyle/>
        <a:p>
          <a:endParaRPr lang="en-US"/>
        </a:p>
      </dgm:t>
    </dgm:pt>
    <dgm:pt modelId="{FF26BD04-2E92-46BF-9504-2F66ED7CE2A2}" type="pres">
      <dgm:prSet presAssocID="{6CC38F0E-1D65-4C00-959C-9AB54F727F93}" presName="hierChild4" presStyleCnt="0"/>
      <dgm:spPr/>
    </dgm:pt>
    <dgm:pt modelId="{DB9859B9-BDE3-4498-B525-B764B0E90912}" type="pres">
      <dgm:prSet presAssocID="{6CC38F0E-1D65-4C00-959C-9AB54F727F93}" presName="hierChild5" presStyleCnt="0"/>
      <dgm:spPr/>
    </dgm:pt>
    <dgm:pt modelId="{FE5AB4F2-E7BB-49BC-AFA9-392DF246F231}" type="pres">
      <dgm:prSet presAssocID="{9FCD7C74-6DB6-4745-B4A7-EA9F49637697}" presName="hierChild3" presStyleCnt="0"/>
      <dgm:spPr/>
    </dgm:pt>
  </dgm:ptLst>
  <dgm:cxnLst>
    <dgm:cxn modelId="{A343F1D3-B340-4F42-8E94-2243C94187BA}" srcId="{9FCD7C74-6DB6-4745-B4A7-EA9F49637697}" destId="{6CC38F0E-1D65-4C00-959C-9AB54F727F93}" srcOrd="2" destOrd="0" parTransId="{5F74B8CF-FF66-4E19-82D6-51E2FB9DA5E9}" sibTransId="{5E9CD0D1-8EB1-489A-B0DF-03E2E1842B65}"/>
    <dgm:cxn modelId="{2B8753DF-73BE-4B6D-B9F1-2D1D99E20CC7}" type="presOf" srcId="{6AB62094-3B96-4FD7-A726-D5CC8404EBC1}" destId="{F3B07E0D-BBDC-467E-827A-FC418E8A976F}" srcOrd="0" destOrd="0" presId="urn:microsoft.com/office/officeart/2005/8/layout/orgChart1"/>
    <dgm:cxn modelId="{61D75083-2DAA-4CB4-9A71-4ECBD8BF278F}" type="presOf" srcId="{6CC38F0E-1D65-4C00-959C-9AB54F727F93}" destId="{8F43C4A5-CE38-4FBF-B499-314567FA4F8F}" srcOrd="0" destOrd="0" presId="urn:microsoft.com/office/officeart/2005/8/layout/orgChart1"/>
    <dgm:cxn modelId="{2610E908-9DEF-4076-AE63-AE02431FCA4C}" type="presOf" srcId="{23B1FB55-60EE-42B0-A6F1-ECDBB392F0C6}" destId="{41361F30-F462-46FE-9781-6969EC0A2BC2}" srcOrd="0" destOrd="0" presId="urn:microsoft.com/office/officeart/2005/8/layout/orgChart1"/>
    <dgm:cxn modelId="{5B71ACA3-7E5B-4A56-84F6-5A4587B6E3B6}" srcId="{DB0954ED-947F-4167-82BA-803098DF5736}" destId="{D142AA6B-B58B-4F92-BF32-980AB018815B}" srcOrd="0" destOrd="0" parTransId="{AB7D1DDB-E361-4581-9B9F-2CB52A13EC87}" sibTransId="{EE9334D6-1B52-4AB9-B907-FCE1B841F84A}"/>
    <dgm:cxn modelId="{5EE9FBFF-71BB-4408-A01D-B201CD7DE6BF}" type="presOf" srcId="{50CD9B94-65F9-41BA-BC86-F72E424EB1D8}" destId="{5C9B477B-6464-4BB5-82A9-176AFC1DB890}" srcOrd="0" destOrd="0" presId="urn:microsoft.com/office/officeart/2005/8/layout/orgChart1"/>
    <dgm:cxn modelId="{01C72B5D-90BB-4786-8FFF-6DC3D21F2AFA}" type="presOf" srcId="{5F74B8CF-FF66-4E19-82D6-51E2FB9DA5E9}" destId="{F2AEE728-2134-4554-B924-04A84803155E}" srcOrd="0" destOrd="0" presId="urn:microsoft.com/office/officeart/2005/8/layout/orgChart1"/>
    <dgm:cxn modelId="{29C90307-4250-477C-9BE0-7836844B0636}" type="presOf" srcId="{D142AA6B-B58B-4F92-BF32-980AB018815B}" destId="{F3153386-78AC-44A9-8176-AFED728B3204}" srcOrd="0" destOrd="0" presId="urn:microsoft.com/office/officeart/2005/8/layout/orgChart1"/>
    <dgm:cxn modelId="{243B591D-2E38-4C9A-85F4-50E571E24F95}" type="presOf" srcId="{6626E6C1-6AF0-437E-BBAF-B5D946D54B47}" destId="{8888F30B-57F2-4B55-B669-136B88E2C528}" srcOrd="0" destOrd="0" presId="urn:microsoft.com/office/officeart/2005/8/layout/orgChart1"/>
    <dgm:cxn modelId="{E6AEEA7E-D343-4CDC-97AF-37F9D6705F98}" srcId="{D142AA6B-B58B-4F92-BF32-980AB018815B}" destId="{6626E6C1-6AF0-437E-BBAF-B5D946D54B47}" srcOrd="1" destOrd="0" parTransId="{013A9DAD-9F82-496F-BA16-17314FB4E724}" sibTransId="{6D6E8742-9FF1-456A-8203-391EFC9CD0B1}"/>
    <dgm:cxn modelId="{744ACE04-6CE4-4CB1-9A9D-9CBBC95EB819}" srcId="{D142AA6B-B58B-4F92-BF32-980AB018815B}" destId="{EB99F317-1DEF-4480-B758-C6AAE1C4E8CA}" srcOrd="0" destOrd="0" parTransId="{9B692E3C-CDB4-42FC-AA36-4B3B1A7FA42B}" sibTransId="{BAEAB727-46A9-4709-ACDB-C05ACB0DDD51}"/>
    <dgm:cxn modelId="{9087356B-184C-4354-9A6F-BAEACD2B7162}" type="presOf" srcId="{D142AA6B-B58B-4F92-BF32-980AB018815B}" destId="{310C7890-B122-44BD-9566-B2D81C73BEFA}" srcOrd="1" destOrd="0" presId="urn:microsoft.com/office/officeart/2005/8/layout/orgChart1"/>
    <dgm:cxn modelId="{9828A4A8-DF93-4568-B991-C65E052DF1B4}" type="presOf" srcId="{013A9DAD-9F82-496F-BA16-17314FB4E724}" destId="{13357F24-2EFF-4215-BD36-47FA747A19BA}" srcOrd="0" destOrd="0" presId="urn:microsoft.com/office/officeart/2005/8/layout/orgChart1"/>
    <dgm:cxn modelId="{D00352C5-3565-440D-BCC3-57FE326CB218}" type="presOf" srcId="{EB99F317-1DEF-4480-B758-C6AAE1C4E8CA}" destId="{447A31CA-0936-4059-A6A3-ED38035BA27A}" srcOrd="1" destOrd="0" presId="urn:microsoft.com/office/officeart/2005/8/layout/orgChart1"/>
    <dgm:cxn modelId="{9E00F6A5-A0E6-47F0-8611-04A0EC8B85E2}" type="presOf" srcId="{9B692E3C-CDB4-42FC-AA36-4B3B1A7FA42B}" destId="{FA94C0DA-CF40-4334-895F-0090FE8B3E9F}" srcOrd="0" destOrd="0" presId="urn:microsoft.com/office/officeart/2005/8/layout/orgChart1"/>
    <dgm:cxn modelId="{9A52380C-D2D5-48F6-9570-19F9082E72C2}" type="presOf" srcId="{DB0954ED-947F-4167-82BA-803098DF5736}" destId="{FC70B40C-0E54-48B8-9072-61CDA9476909}" srcOrd="0" destOrd="0" presId="urn:microsoft.com/office/officeart/2005/8/layout/orgChart1"/>
    <dgm:cxn modelId="{765BF4E4-DD06-4CEE-8662-6F4ADA4B4687}" srcId="{DB0954ED-947F-4167-82BA-803098DF5736}" destId="{9FCD7C74-6DB6-4745-B4A7-EA9F49637697}" srcOrd="1" destOrd="0" parTransId="{4DC8589F-3482-4F85-A8A7-2EB442A54B4C}" sibTransId="{8708F8D8-E116-4542-9222-BE450959D43D}"/>
    <dgm:cxn modelId="{17744B9B-6293-4100-BB33-08B799F38995}" type="presOf" srcId="{9FCD7C74-6DB6-4745-B4A7-EA9F49637697}" destId="{0B32D431-97F5-4C7A-9D99-D157AC8DF3BB}" srcOrd="0" destOrd="0" presId="urn:microsoft.com/office/officeart/2005/8/layout/orgChart1"/>
    <dgm:cxn modelId="{DBF8EB7E-2AD6-410E-805B-B527DF57DADE}" type="presOf" srcId="{6AB62094-3B96-4FD7-A726-D5CC8404EBC1}" destId="{9E788203-1070-4071-BA6C-4E493396E3E8}" srcOrd="1" destOrd="0" presId="urn:microsoft.com/office/officeart/2005/8/layout/orgChart1"/>
    <dgm:cxn modelId="{8103C8FC-5D41-4E65-8094-C885E283419F}" srcId="{9FCD7C74-6DB6-4745-B4A7-EA9F49637697}" destId="{50CD9B94-65F9-41BA-BC86-F72E424EB1D8}" srcOrd="0" destOrd="0" parTransId="{23B1FB55-60EE-42B0-A6F1-ECDBB392F0C6}" sibTransId="{C4E1A667-0D04-4345-85C9-6FE9D775CEF1}"/>
    <dgm:cxn modelId="{7F1EFE47-8BC9-4844-9CDF-88AA58832186}" type="presOf" srcId="{50CD9B94-65F9-41BA-BC86-F72E424EB1D8}" destId="{D8158427-F98C-409D-9A6C-325430AF2A32}" srcOrd="1" destOrd="0" presId="urn:microsoft.com/office/officeart/2005/8/layout/orgChart1"/>
    <dgm:cxn modelId="{C48A654A-20D7-4179-AAD4-6A01775DB039}" type="presOf" srcId="{E31EFD18-3FC4-4460-B7C7-284767EDB9CC}" destId="{1D98A007-4AF4-4117-A3F6-AB7EA8DC250C}" srcOrd="0" destOrd="0" presId="urn:microsoft.com/office/officeart/2005/8/layout/orgChart1"/>
    <dgm:cxn modelId="{C7A1C7DF-3F3F-49A8-BACA-646A0C22C848}" srcId="{9FCD7C74-6DB6-4745-B4A7-EA9F49637697}" destId="{6AB62094-3B96-4FD7-A726-D5CC8404EBC1}" srcOrd="1" destOrd="0" parTransId="{E31EFD18-3FC4-4460-B7C7-284767EDB9CC}" sibTransId="{AF6A32EC-61F7-4845-BED1-686F078DE715}"/>
    <dgm:cxn modelId="{60B84AC0-1A8E-4359-82E8-76461F7693A7}" type="presOf" srcId="{EB99F317-1DEF-4480-B758-C6AAE1C4E8CA}" destId="{6B169929-C3CF-43C3-8DEC-8838165430B1}" srcOrd="0" destOrd="0" presId="urn:microsoft.com/office/officeart/2005/8/layout/orgChart1"/>
    <dgm:cxn modelId="{C4526023-AB18-4D26-B946-C6329B742AA5}" type="presOf" srcId="{9FCD7C74-6DB6-4745-B4A7-EA9F49637697}" destId="{920F78BF-DF41-4F47-A5DE-BFDE1D038EBA}" srcOrd="1" destOrd="0" presId="urn:microsoft.com/office/officeart/2005/8/layout/orgChart1"/>
    <dgm:cxn modelId="{94059542-F036-408E-BD73-A182DAA2F8BF}" type="presOf" srcId="{6CC38F0E-1D65-4C00-959C-9AB54F727F93}" destId="{95EA266B-272F-49B9-9B13-430DDACB2747}" srcOrd="1" destOrd="0" presId="urn:microsoft.com/office/officeart/2005/8/layout/orgChart1"/>
    <dgm:cxn modelId="{773F45B7-127A-4618-9B9F-812ADB3CB35B}" type="presOf" srcId="{6626E6C1-6AF0-437E-BBAF-B5D946D54B47}" destId="{635CBFC4-B336-4F0C-A5E8-A5B1F5486D81}" srcOrd="1" destOrd="0" presId="urn:microsoft.com/office/officeart/2005/8/layout/orgChart1"/>
    <dgm:cxn modelId="{BAF48D59-71DB-4240-853B-7336C7B1B2A5}" type="presParOf" srcId="{FC70B40C-0E54-48B8-9072-61CDA9476909}" destId="{2A1A9652-E42D-4D3E-885B-9155B93CA709}" srcOrd="0" destOrd="0" presId="urn:microsoft.com/office/officeart/2005/8/layout/orgChart1"/>
    <dgm:cxn modelId="{0EBCB0DF-FC51-4FC6-BA18-A1066071440C}" type="presParOf" srcId="{2A1A9652-E42D-4D3E-885B-9155B93CA709}" destId="{309A78BA-B4EB-4626-B787-061D83021ED7}" srcOrd="0" destOrd="0" presId="urn:microsoft.com/office/officeart/2005/8/layout/orgChart1"/>
    <dgm:cxn modelId="{E12D6A57-B836-4A16-90A8-55F0C8500830}" type="presParOf" srcId="{309A78BA-B4EB-4626-B787-061D83021ED7}" destId="{F3153386-78AC-44A9-8176-AFED728B3204}" srcOrd="0" destOrd="0" presId="urn:microsoft.com/office/officeart/2005/8/layout/orgChart1"/>
    <dgm:cxn modelId="{FEA6146C-CEB1-4819-B8F0-7D33A74645BB}" type="presParOf" srcId="{309A78BA-B4EB-4626-B787-061D83021ED7}" destId="{310C7890-B122-44BD-9566-B2D81C73BEFA}" srcOrd="1" destOrd="0" presId="urn:microsoft.com/office/officeart/2005/8/layout/orgChart1"/>
    <dgm:cxn modelId="{4A2C569F-0278-44EA-91CA-3D1F6320ACFC}" type="presParOf" srcId="{2A1A9652-E42D-4D3E-885B-9155B93CA709}" destId="{0BDF7ACD-FE9A-4854-9514-E186A6EF0F20}" srcOrd="1" destOrd="0" presId="urn:microsoft.com/office/officeart/2005/8/layout/orgChart1"/>
    <dgm:cxn modelId="{DB1BF4EF-F24A-457D-8A88-5A6BC936B0DD}" type="presParOf" srcId="{0BDF7ACD-FE9A-4854-9514-E186A6EF0F20}" destId="{FA94C0DA-CF40-4334-895F-0090FE8B3E9F}" srcOrd="0" destOrd="0" presId="urn:microsoft.com/office/officeart/2005/8/layout/orgChart1"/>
    <dgm:cxn modelId="{19B5DF8A-2D39-4155-A4EA-851B41BB6BBC}" type="presParOf" srcId="{0BDF7ACD-FE9A-4854-9514-E186A6EF0F20}" destId="{5C699657-3E82-4622-A2F8-74223461F0CA}" srcOrd="1" destOrd="0" presId="urn:microsoft.com/office/officeart/2005/8/layout/orgChart1"/>
    <dgm:cxn modelId="{778A5425-E582-4B54-96E3-5426C988339F}" type="presParOf" srcId="{5C699657-3E82-4622-A2F8-74223461F0CA}" destId="{98733C60-2A2A-40C3-9E20-192E67DD96ED}" srcOrd="0" destOrd="0" presId="urn:microsoft.com/office/officeart/2005/8/layout/orgChart1"/>
    <dgm:cxn modelId="{16764114-F9AA-48D0-BB3D-EB56D29A2BA1}" type="presParOf" srcId="{98733C60-2A2A-40C3-9E20-192E67DD96ED}" destId="{6B169929-C3CF-43C3-8DEC-8838165430B1}" srcOrd="0" destOrd="0" presId="urn:microsoft.com/office/officeart/2005/8/layout/orgChart1"/>
    <dgm:cxn modelId="{5BBA1D84-CAB7-48D8-8E6A-FF32B0BBB88E}" type="presParOf" srcId="{98733C60-2A2A-40C3-9E20-192E67DD96ED}" destId="{447A31CA-0936-4059-A6A3-ED38035BA27A}" srcOrd="1" destOrd="0" presId="urn:microsoft.com/office/officeart/2005/8/layout/orgChart1"/>
    <dgm:cxn modelId="{1943CC17-06E9-4173-AB77-BDDB06687090}" type="presParOf" srcId="{5C699657-3E82-4622-A2F8-74223461F0CA}" destId="{E6AB2B1B-2F36-4BDD-B6A3-B5013633A5D7}" srcOrd="1" destOrd="0" presId="urn:microsoft.com/office/officeart/2005/8/layout/orgChart1"/>
    <dgm:cxn modelId="{E30C4081-B4AA-4761-B3D3-A199BD48D071}" type="presParOf" srcId="{5C699657-3E82-4622-A2F8-74223461F0CA}" destId="{0A404D58-2714-4BA1-9746-9B2AF48EC988}" srcOrd="2" destOrd="0" presId="urn:microsoft.com/office/officeart/2005/8/layout/orgChart1"/>
    <dgm:cxn modelId="{3FED12EC-EFC4-4C77-BDE1-A7B6BDAA5CFE}" type="presParOf" srcId="{0BDF7ACD-FE9A-4854-9514-E186A6EF0F20}" destId="{13357F24-2EFF-4215-BD36-47FA747A19BA}" srcOrd="2" destOrd="0" presId="urn:microsoft.com/office/officeart/2005/8/layout/orgChart1"/>
    <dgm:cxn modelId="{9D919B89-C049-4641-B35E-81642196DC4C}" type="presParOf" srcId="{0BDF7ACD-FE9A-4854-9514-E186A6EF0F20}" destId="{92B3090C-9F99-4518-ADAF-E0926F4D498D}" srcOrd="3" destOrd="0" presId="urn:microsoft.com/office/officeart/2005/8/layout/orgChart1"/>
    <dgm:cxn modelId="{60ACD21B-E619-4EC6-80A8-ED3F9C132DBA}" type="presParOf" srcId="{92B3090C-9F99-4518-ADAF-E0926F4D498D}" destId="{7396FBBE-9199-4CF5-AF98-B1D468835413}" srcOrd="0" destOrd="0" presId="urn:microsoft.com/office/officeart/2005/8/layout/orgChart1"/>
    <dgm:cxn modelId="{5C168543-0361-44E6-92F8-6C3FEA7E5935}" type="presParOf" srcId="{7396FBBE-9199-4CF5-AF98-B1D468835413}" destId="{8888F30B-57F2-4B55-B669-136B88E2C528}" srcOrd="0" destOrd="0" presId="urn:microsoft.com/office/officeart/2005/8/layout/orgChart1"/>
    <dgm:cxn modelId="{1AFCF432-928E-40AA-888A-A0C7E40A2B09}" type="presParOf" srcId="{7396FBBE-9199-4CF5-AF98-B1D468835413}" destId="{635CBFC4-B336-4F0C-A5E8-A5B1F5486D81}" srcOrd="1" destOrd="0" presId="urn:microsoft.com/office/officeart/2005/8/layout/orgChart1"/>
    <dgm:cxn modelId="{46B0961D-B65D-4A61-ABA9-389B84A981CB}" type="presParOf" srcId="{92B3090C-9F99-4518-ADAF-E0926F4D498D}" destId="{4224819A-EE7B-41DC-810E-C3389A5DD800}" srcOrd="1" destOrd="0" presId="urn:microsoft.com/office/officeart/2005/8/layout/orgChart1"/>
    <dgm:cxn modelId="{397849F3-C0A1-47C3-BF16-295E5A4FFE64}" type="presParOf" srcId="{92B3090C-9F99-4518-ADAF-E0926F4D498D}" destId="{94F34D65-7A09-490B-8947-DED41AD6A133}" srcOrd="2" destOrd="0" presId="urn:microsoft.com/office/officeart/2005/8/layout/orgChart1"/>
    <dgm:cxn modelId="{6A678415-E015-4A19-A849-BBD0700E1FA9}" type="presParOf" srcId="{2A1A9652-E42D-4D3E-885B-9155B93CA709}" destId="{381DEB61-0606-4334-9781-0BD1D4D981D2}" srcOrd="2" destOrd="0" presId="urn:microsoft.com/office/officeart/2005/8/layout/orgChart1"/>
    <dgm:cxn modelId="{BEFF6BD7-86E2-4B5E-B79E-4D8DC8F8D8E2}" type="presParOf" srcId="{FC70B40C-0E54-48B8-9072-61CDA9476909}" destId="{3A34DCB9-2F83-4748-BADA-00B557018D69}" srcOrd="1" destOrd="0" presId="urn:microsoft.com/office/officeart/2005/8/layout/orgChart1"/>
    <dgm:cxn modelId="{BCC7CE40-10A3-4892-B154-809E382887BC}" type="presParOf" srcId="{3A34DCB9-2F83-4748-BADA-00B557018D69}" destId="{A09492C4-19B7-41F5-8994-3A805D1F72A3}" srcOrd="0" destOrd="0" presId="urn:microsoft.com/office/officeart/2005/8/layout/orgChart1"/>
    <dgm:cxn modelId="{08655D66-B333-4B1C-A0DE-31A3D6CC6E3D}" type="presParOf" srcId="{A09492C4-19B7-41F5-8994-3A805D1F72A3}" destId="{0B32D431-97F5-4C7A-9D99-D157AC8DF3BB}" srcOrd="0" destOrd="0" presId="urn:microsoft.com/office/officeart/2005/8/layout/orgChart1"/>
    <dgm:cxn modelId="{5D4A6BD7-2813-40AF-828B-981EE466B88D}" type="presParOf" srcId="{A09492C4-19B7-41F5-8994-3A805D1F72A3}" destId="{920F78BF-DF41-4F47-A5DE-BFDE1D038EBA}" srcOrd="1" destOrd="0" presId="urn:microsoft.com/office/officeart/2005/8/layout/orgChart1"/>
    <dgm:cxn modelId="{854045A7-1318-4E36-9580-254ED584A53E}" type="presParOf" srcId="{3A34DCB9-2F83-4748-BADA-00B557018D69}" destId="{4EB6E364-1CE0-46B1-B8BD-12FB1051629A}" srcOrd="1" destOrd="0" presId="urn:microsoft.com/office/officeart/2005/8/layout/orgChart1"/>
    <dgm:cxn modelId="{CE069792-99D4-42B1-9DC4-586D58C182D4}" type="presParOf" srcId="{4EB6E364-1CE0-46B1-B8BD-12FB1051629A}" destId="{41361F30-F462-46FE-9781-6969EC0A2BC2}" srcOrd="0" destOrd="0" presId="urn:microsoft.com/office/officeart/2005/8/layout/orgChart1"/>
    <dgm:cxn modelId="{7F9D54A6-F73F-45EF-8804-D646E133E4C2}" type="presParOf" srcId="{4EB6E364-1CE0-46B1-B8BD-12FB1051629A}" destId="{BCE53726-D8AF-4DC4-AC6D-87A0514A9F22}" srcOrd="1" destOrd="0" presId="urn:microsoft.com/office/officeart/2005/8/layout/orgChart1"/>
    <dgm:cxn modelId="{AD08814B-1125-4B10-AE4F-688ED7C4F638}" type="presParOf" srcId="{BCE53726-D8AF-4DC4-AC6D-87A0514A9F22}" destId="{AA80A0B8-91F2-4714-9AF7-5578445AD133}" srcOrd="0" destOrd="0" presId="urn:microsoft.com/office/officeart/2005/8/layout/orgChart1"/>
    <dgm:cxn modelId="{BFD25076-3440-43EE-8264-D97A464E05E1}" type="presParOf" srcId="{AA80A0B8-91F2-4714-9AF7-5578445AD133}" destId="{5C9B477B-6464-4BB5-82A9-176AFC1DB890}" srcOrd="0" destOrd="0" presId="urn:microsoft.com/office/officeart/2005/8/layout/orgChart1"/>
    <dgm:cxn modelId="{4EED930B-F153-4F06-B927-CF45CAACBBC5}" type="presParOf" srcId="{AA80A0B8-91F2-4714-9AF7-5578445AD133}" destId="{D8158427-F98C-409D-9A6C-325430AF2A32}" srcOrd="1" destOrd="0" presId="urn:microsoft.com/office/officeart/2005/8/layout/orgChart1"/>
    <dgm:cxn modelId="{363F1B69-66E4-4F52-AFA5-A2C1309B1077}" type="presParOf" srcId="{BCE53726-D8AF-4DC4-AC6D-87A0514A9F22}" destId="{BF2B41F0-8666-41F0-981D-AEF9B9BD4292}" srcOrd="1" destOrd="0" presId="urn:microsoft.com/office/officeart/2005/8/layout/orgChart1"/>
    <dgm:cxn modelId="{4E32A2A0-ECC1-4363-8A44-2AED7521CB56}" type="presParOf" srcId="{BCE53726-D8AF-4DC4-AC6D-87A0514A9F22}" destId="{A80EDD8E-9B5B-4ECA-97C6-832618EAA0F0}" srcOrd="2" destOrd="0" presId="urn:microsoft.com/office/officeart/2005/8/layout/orgChart1"/>
    <dgm:cxn modelId="{A2AF0F01-31F5-48CE-81CB-F1AAF35F94F8}" type="presParOf" srcId="{4EB6E364-1CE0-46B1-B8BD-12FB1051629A}" destId="{1D98A007-4AF4-4117-A3F6-AB7EA8DC250C}" srcOrd="2" destOrd="0" presId="urn:microsoft.com/office/officeart/2005/8/layout/orgChart1"/>
    <dgm:cxn modelId="{A38A6460-C9CE-467A-94FB-31AA2848810C}" type="presParOf" srcId="{4EB6E364-1CE0-46B1-B8BD-12FB1051629A}" destId="{7C10583B-F208-485D-BC88-1F243B70C38B}" srcOrd="3" destOrd="0" presId="urn:microsoft.com/office/officeart/2005/8/layout/orgChart1"/>
    <dgm:cxn modelId="{1517EA08-B06D-42EC-A9C8-491AAD9D6137}" type="presParOf" srcId="{7C10583B-F208-485D-BC88-1F243B70C38B}" destId="{A47E8E12-6D28-4E3B-8498-2BDD97E0F1EA}" srcOrd="0" destOrd="0" presId="urn:microsoft.com/office/officeart/2005/8/layout/orgChart1"/>
    <dgm:cxn modelId="{76F168A9-4BC8-4793-8CBA-825BC92CE219}" type="presParOf" srcId="{A47E8E12-6D28-4E3B-8498-2BDD97E0F1EA}" destId="{F3B07E0D-BBDC-467E-827A-FC418E8A976F}" srcOrd="0" destOrd="0" presId="urn:microsoft.com/office/officeart/2005/8/layout/orgChart1"/>
    <dgm:cxn modelId="{923A2821-89D5-401A-9840-C738D681B353}" type="presParOf" srcId="{A47E8E12-6D28-4E3B-8498-2BDD97E0F1EA}" destId="{9E788203-1070-4071-BA6C-4E493396E3E8}" srcOrd="1" destOrd="0" presId="urn:microsoft.com/office/officeart/2005/8/layout/orgChart1"/>
    <dgm:cxn modelId="{F1872A55-0F49-42CB-A1EF-CE08564E4650}" type="presParOf" srcId="{7C10583B-F208-485D-BC88-1F243B70C38B}" destId="{79075308-ED3A-4770-B6D2-AE1C8E206725}" srcOrd="1" destOrd="0" presId="urn:microsoft.com/office/officeart/2005/8/layout/orgChart1"/>
    <dgm:cxn modelId="{527E2416-B4ED-4B02-B8BB-F4800B893243}" type="presParOf" srcId="{7C10583B-F208-485D-BC88-1F243B70C38B}" destId="{3E27BAE6-3CAA-4C48-8740-D97094189548}" srcOrd="2" destOrd="0" presId="urn:microsoft.com/office/officeart/2005/8/layout/orgChart1"/>
    <dgm:cxn modelId="{B9E7CB9B-541C-49C6-B817-34D1DA6F3A04}" type="presParOf" srcId="{4EB6E364-1CE0-46B1-B8BD-12FB1051629A}" destId="{F2AEE728-2134-4554-B924-04A84803155E}" srcOrd="4" destOrd="0" presId="urn:microsoft.com/office/officeart/2005/8/layout/orgChart1"/>
    <dgm:cxn modelId="{3387A36B-162A-4B5C-901B-2FEC8276B63A}" type="presParOf" srcId="{4EB6E364-1CE0-46B1-B8BD-12FB1051629A}" destId="{C031DCC5-B803-4A4A-950C-B27A4D6711AE}" srcOrd="5" destOrd="0" presId="urn:microsoft.com/office/officeart/2005/8/layout/orgChart1"/>
    <dgm:cxn modelId="{35953B2E-8EEC-4B5E-9F40-D83CAB202ED1}" type="presParOf" srcId="{C031DCC5-B803-4A4A-950C-B27A4D6711AE}" destId="{32131B2A-4BC6-4090-A939-428BBC7C74E0}" srcOrd="0" destOrd="0" presId="urn:microsoft.com/office/officeart/2005/8/layout/orgChart1"/>
    <dgm:cxn modelId="{683E7C5B-CCB3-40DE-8813-933F2788143A}" type="presParOf" srcId="{32131B2A-4BC6-4090-A939-428BBC7C74E0}" destId="{8F43C4A5-CE38-4FBF-B499-314567FA4F8F}" srcOrd="0" destOrd="0" presId="urn:microsoft.com/office/officeart/2005/8/layout/orgChart1"/>
    <dgm:cxn modelId="{4CF06E75-37C9-4715-94EB-BBBE5EAC8475}" type="presParOf" srcId="{32131B2A-4BC6-4090-A939-428BBC7C74E0}" destId="{95EA266B-272F-49B9-9B13-430DDACB2747}" srcOrd="1" destOrd="0" presId="urn:microsoft.com/office/officeart/2005/8/layout/orgChart1"/>
    <dgm:cxn modelId="{568C0919-0FE9-4044-9E8D-C28E15938529}" type="presParOf" srcId="{C031DCC5-B803-4A4A-950C-B27A4D6711AE}" destId="{FF26BD04-2E92-46BF-9504-2F66ED7CE2A2}" srcOrd="1" destOrd="0" presId="urn:microsoft.com/office/officeart/2005/8/layout/orgChart1"/>
    <dgm:cxn modelId="{5163E560-BFB4-43FA-919E-9146CE586A50}" type="presParOf" srcId="{C031DCC5-B803-4A4A-950C-B27A4D6711AE}" destId="{DB9859B9-BDE3-4498-B525-B764B0E90912}" srcOrd="2" destOrd="0" presId="urn:microsoft.com/office/officeart/2005/8/layout/orgChart1"/>
    <dgm:cxn modelId="{17A52A59-EF71-4917-A6DF-4C5DF2A2823E}" type="presParOf" srcId="{3A34DCB9-2F83-4748-BADA-00B557018D69}" destId="{FE5AB4F2-E7BB-49BC-AFA9-392DF246F231}" srcOrd="2" destOrd="0" presId="urn:microsoft.com/office/officeart/2005/8/layout/orgChar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106AE-0CBC-4F94-BC6F-C54B90737908}" type="doc">
      <dgm:prSet loTypeId="urn:microsoft.com/office/officeart/2005/8/layout/hProcess11" loCatId="process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895ACEB-B262-4C5F-BBEA-46D5CCEE2548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274320" rIns="0" bIns="274320" anchor="ctr" anchorCtr="0"/>
        <a:lstStyle/>
        <a:p>
          <a:r>
            <a:rPr lang="en-US" sz="1100" b="1" smtClean="0"/>
            <a:t>(1966-72)</a:t>
          </a:r>
        </a:p>
        <a:p>
          <a:r>
            <a:rPr lang="en-US" sz="1100" b="1" smtClean="0"/>
            <a:t>formative period</a:t>
          </a:r>
          <a:endParaRPr lang="en-US" sz="1100" b="1"/>
        </a:p>
      </dgm:t>
    </dgm:pt>
    <dgm:pt modelId="{380333B7-7CEB-4326-9EB9-3FCC97D3FD6C}" type="parTrans" cxnId="{9991ADAD-F2B4-47DE-B912-31CAC0B5F8CA}">
      <dgm:prSet/>
      <dgm:spPr/>
      <dgm:t>
        <a:bodyPr/>
        <a:lstStyle/>
        <a:p>
          <a:endParaRPr lang="en-US" sz="1100"/>
        </a:p>
      </dgm:t>
    </dgm:pt>
    <dgm:pt modelId="{C464371B-9423-44DF-B97C-D72BA41EC9D9}" type="sibTrans" cxnId="{9991ADAD-F2B4-47DE-B912-31CAC0B5F8CA}">
      <dgm:prSet/>
      <dgm:spPr/>
      <dgm:t>
        <a:bodyPr/>
        <a:lstStyle/>
        <a:p>
          <a:endParaRPr lang="en-US" sz="1100"/>
        </a:p>
      </dgm:t>
    </dgm:pt>
    <dgm:pt modelId="{E4BAD8AA-45F2-4AB8-B044-182ABEF56220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274320" rIns="0" bIns="274320" anchor="ctr" anchorCtr="0"/>
        <a:lstStyle/>
        <a:p>
          <a:r>
            <a:rPr lang="en-US" sz="1100" b="1" smtClean="0"/>
            <a:t>(1973-82) policy-</a:t>
          </a:r>
        </a:p>
        <a:p>
          <a:r>
            <a:rPr lang="en-US" sz="1100" b="1" smtClean="0"/>
            <a:t>based  finance  period  under  soaring  oil  prices</a:t>
          </a:r>
          <a:endParaRPr lang="en-US" sz="1100" b="1"/>
        </a:p>
      </dgm:t>
    </dgm:pt>
    <dgm:pt modelId="{98AB0545-EB6F-4E65-ABF0-0D717A45C25C}" type="parTrans" cxnId="{07663687-E09E-4C2B-86F7-911E0DD4F842}">
      <dgm:prSet/>
      <dgm:spPr/>
      <dgm:t>
        <a:bodyPr/>
        <a:lstStyle/>
        <a:p>
          <a:endParaRPr lang="en-US" sz="1100"/>
        </a:p>
      </dgm:t>
    </dgm:pt>
    <dgm:pt modelId="{780520EE-9612-4617-8F36-E5983D12B2EF}" type="sibTrans" cxnId="{07663687-E09E-4C2B-86F7-911E0DD4F842}">
      <dgm:prSet/>
      <dgm:spPr/>
      <dgm:t>
        <a:bodyPr/>
        <a:lstStyle/>
        <a:p>
          <a:endParaRPr lang="en-US" sz="1100"/>
        </a:p>
      </dgm:t>
    </dgm:pt>
    <dgm:pt modelId="{B9E20012-D59B-4814-908F-3070E571DFA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274320" rIns="0" bIns="274320" anchor="ctr" anchorCtr="0"/>
        <a:lstStyle/>
        <a:p>
          <a:r>
            <a:rPr lang="en-US" sz="1100" b="1" smtClean="0"/>
            <a:t>  (1983-91) </a:t>
          </a:r>
        </a:p>
        <a:p>
          <a:r>
            <a:rPr lang="en-US" sz="1100" b="1" smtClean="0"/>
            <a:t>financial-reform period</a:t>
          </a:r>
          <a:endParaRPr lang="en-US" sz="1100" b="1"/>
        </a:p>
      </dgm:t>
    </dgm:pt>
    <dgm:pt modelId="{767995AB-639A-478E-80DB-700F17453B3C}" type="parTrans" cxnId="{EC23306A-10ED-4EBF-BA9D-FB7C11CEC334}">
      <dgm:prSet/>
      <dgm:spPr/>
      <dgm:t>
        <a:bodyPr/>
        <a:lstStyle/>
        <a:p>
          <a:endParaRPr lang="en-US" sz="1100"/>
        </a:p>
      </dgm:t>
    </dgm:pt>
    <dgm:pt modelId="{D91F5CFE-6F0D-4312-8E3E-588B13B0F364}" type="sibTrans" cxnId="{EC23306A-10ED-4EBF-BA9D-FB7C11CEC334}">
      <dgm:prSet/>
      <dgm:spPr/>
      <dgm:t>
        <a:bodyPr/>
        <a:lstStyle/>
        <a:p>
          <a:endParaRPr lang="en-US" sz="1100"/>
        </a:p>
      </dgm:t>
    </dgm:pt>
    <dgm:pt modelId="{F6ADAB50-229D-46CB-9714-6CEFF44024BC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274320" rIns="0" bIns="274320" anchor="ctr" anchorCtr="0"/>
        <a:lstStyle/>
        <a:p>
          <a:r>
            <a:rPr lang="en-US" sz="1100" b="1" smtClean="0"/>
            <a:t>  (1992-97) </a:t>
          </a:r>
        </a:p>
        <a:p>
          <a:r>
            <a:rPr lang="en-US" sz="1100" b="1" smtClean="0"/>
            <a:t>period  of  expansion</a:t>
          </a:r>
          <a:endParaRPr lang="en-US" sz="1100" b="1"/>
        </a:p>
      </dgm:t>
    </dgm:pt>
    <dgm:pt modelId="{4F8CB747-A246-4332-8F0C-DC1D03C2267C}" type="parTrans" cxnId="{3EB08C69-0D87-4490-A9C5-5C51980F91E9}">
      <dgm:prSet/>
      <dgm:spPr/>
      <dgm:t>
        <a:bodyPr/>
        <a:lstStyle/>
        <a:p>
          <a:endParaRPr lang="en-US" sz="1100"/>
        </a:p>
      </dgm:t>
    </dgm:pt>
    <dgm:pt modelId="{CDCF024D-70AB-4E25-9732-AE7625BF56B8}" type="sibTrans" cxnId="{3EB08C69-0D87-4490-A9C5-5C51980F91E9}">
      <dgm:prSet/>
      <dgm:spPr/>
      <dgm:t>
        <a:bodyPr/>
        <a:lstStyle/>
        <a:p>
          <a:endParaRPr lang="en-US" sz="1100"/>
        </a:p>
      </dgm:t>
    </dgm:pt>
    <dgm:pt modelId="{3F9616EC-5289-47BC-8B68-741DCDDB92F6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274320" rIns="0" bIns="274320" anchor="ctr" anchorCtr="0"/>
        <a:lstStyle/>
        <a:p>
          <a:r>
            <a:rPr lang="en-US" sz="1100" b="1" smtClean="0"/>
            <a:t>(1998-2004) </a:t>
          </a:r>
        </a:p>
        <a:p>
          <a:r>
            <a:rPr lang="en-US" sz="1100" b="1" smtClean="0"/>
            <a:t>financial restructuring</a:t>
          </a:r>
          <a:endParaRPr lang="en-US" sz="1100" b="1"/>
        </a:p>
      </dgm:t>
    </dgm:pt>
    <dgm:pt modelId="{10CF6E31-5976-46A4-80F5-C2FD663D193A}" type="parTrans" cxnId="{6CC6DA73-87EF-41F8-AF50-CE0FA77522A5}">
      <dgm:prSet/>
      <dgm:spPr/>
      <dgm:t>
        <a:bodyPr/>
        <a:lstStyle/>
        <a:p>
          <a:endParaRPr lang="en-US" sz="1100"/>
        </a:p>
      </dgm:t>
    </dgm:pt>
    <dgm:pt modelId="{0600548D-AFE4-4BAE-85AA-D99C3A8234B3}" type="sibTrans" cxnId="{6CC6DA73-87EF-41F8-AF50-CE0FA77522A5}">
      <dgm:prSet/>
      <dgm:spPr/>
      <dgm:t>
        <a:bodyPr/>
        <a:lstStyle/>
        <a:p>
          <a:endParaRPr lang="en-US" sz="1100"/>
        </a:p>
      </dgm:t>
    </dgm:pt>
    <dgm:pt modelId="{2242B6AF-2B35-4E9A-A1EA-8ADFA3FC67D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lIns="0" tIns="274320" rIns="0" bIns="274320" anchor="ctr" anchorCtr="0"/>
        <a:lstStyle/>
        <a:p>
          <a:r>
            <a:rPr lang="en-US" sz="1100" b="1" smtClean="0"/>
            <a:t>(2004-now)</a:t>
          </a:r>
        </a:p>
        <a:p>
          <a:r>
            <a:rPr lang="en-US" sz="1100" b="1" smtClean="0"/>
            <a:t>period of consolidation</a:t>
          </a:r>
          <a:endParaRPr lang="en-US" sz="1100" b="1"/>
        </a:p>
      </dgm:t>
    </dgm:pt>
    <dgm:pt modelId="{01F09A09-3394-4D62-977E-CAB5E5CA0171}" type="parTrans" cxnId="{70EBF584-9666-4C28-A074-F7D8C6FFEABF}">
      <dgm:prSet/>
      <dgm:spPr/>
      <dgm:t>
        <a:bodyPr/>
        <a:lstStyle/>
        <a:p>
          <a:endParaRPr lang="en-US" sz="1100"/>
        </a:p>
      </dgm:t>
    </dgm:pt>
    <dgm:pt modelId="{C8B6A015-F77D-4289-A7C3-AE0A5DEA470B}" type="sibTrans" cxnId="{70EBF584-9666-4C28-A074-F7D8C6FFEABF}">
      <dgm:prSet/>
      <dgm:spPr/>
      <dgm:t>
        <a:bodyPr/>
        <a:lstStyle/>
        <a:p>
          <a:endParaRPr lang="en-US" sz="1100"/>
        </a:p>
      </dgm:t>
    </dgm:pt>
    <dgm:pt modelId="{269BB946-E95E-4E8E-8D76-599A0C089C92}" type="pres">
      <dgm:prSet presAssocID="{6DA106AE-0CBC-4F94-BC6F-C54B907379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650507-A5CD-4BD0-B38E-A61C69BCBF18}" type="pres">
      <dgm:prSet presAssocID="{6DA106AE-0CBC-4F94-BC6F-C54B90737908}" presName="arrow" presStyleLbl="bgShp" presStyleIdx="0" presStyleCnt="1" custScaleY="60000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05F0B796-D49C-4E62-9501-31B0E8518D8E}" type="pres">
      <dgm:prSet presAssocID="{6DA106AE-0CBC-4F94-BC6F-C54B90737908}" presName="points" presStyleCnt="0"/>
      <dgm:spPr/>
    </dgm:pt>
    <dgm:pt modelId="{4567C7B4-4390-4C0D-803B-B0F5C8214B93}" type="pres">
      <dgm:prSet presAssocID="{C895ACEB-B262-4C5F-BBEA-46D5CCEE2548}" presName="compositeA" presStyleCnt="0"/>
      <dgm:spPr/>
    </dgm:pt>
    <dgm:pt modelId="{C6244FF8-2003-4209-A46B-4CDD4E0727B9}" type="pres">
      <dgm:prSet presAssocID="{C895ACEB-B262-4C5F-BBEA-46D5CCEE2548}" presName="textA" presStyleLbl="revTx" presStyleIdx="0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754BE70-CD0D-42E5-9697-1CBF8E481979}" type="pres">
      <dgm:prSet presAssocID="{C895ACEB-B262-4C5F-BBEA-46D5CCEE2548}" presName="circleA" presStyleLbl="nod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A10B190-A004-4BF4-9180-A89B1F08BEF7}" type="pres">
      <dgm:prSet presAssocID="{C895ACEB-B262-4C5F-BBEA-46D5CCEE2548}" presName="spaceA" presStyleCnt="0"/>
      <dgm:spPr/>
    </dgm:pt>
    <dgm:pt modelId="{BB6B1F72-EB6B-45B1-A3BF-082101E49044}" type="pres">
      <dgm:prSet presAssocID="{C464371B-9423-44DF-B97C-D72BA41EC9D9}" presName="space" presStyleCnt="0"/>
      <dgm:spPr/>
    </dgm:pt>
    <dgm:pt modelId="{585B276D-9EA5-47BE-A68C-411F3546B20A}" type="pres">
      <dgm:prSet presAssocID="{E4BAD8AA-45F2-4AB8-B044-182ABEF56220}" presName="compositeB" presStyleCnt="0"/>
      <dgm:spPr/>
    </dgm:pt>
    <dgm:pt modelId="{2EE5F260-2F60-4ABC-8E39-CC89C344BF46}" type="pres">
      <dgm:prSet presAssocID="{E4BAD8AA-45F2-4AB8-B044-182ABEF56220}" presName="textB" presStyleLbl="revTx" presStyleIdx="1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63E700F5-9268-46CF-A6E0-77CFC60742B9}" type="pres">
      <dgm:prSet presAssocID="{E4BAD8AA-45F2-4AB8-B044-182ABEF56220}" presName="circleB" presStyleLbl="node1" presStyleIdx="1" presStyleCnt="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7404240-6A88-45E5-BB5D-21703817BD01}" type="pres">
      <dgm:prSet presAssocID="{E4BAD8AA-45F2-4AB8-B044-182ABEF56220}" presName="spaceB" presStyleCnt="0"/>
      <dgm:spPr/>
    </dgm:pt>
    <dgm:pt modelId="{E0F0D309-41A6-43EB-9456-EA4D3D83082B}" type="pres">
      <dgm:prSet presAssocID="{780520EE-9612-4617-8F36-E5983D12B2EF}" presName="space" presStyleCnt="0"/>
      <dgm:spPr/>
    </dgm:pt>
    <dgm:pt modelId="{96EC6A84-5472-48AD-AF80-8E76437C7383}" type="pres">
      <dgm:prSet presAssocID="{B9E20012-D59B-4814-908F-3070E571DFAA}" presName="compositeA" presStyleCnt="0"/>
      <dgm:spPr/>
    </dgm:pt>
    <dgm:pt modelId="{7FCC5C81-4DBB-4A8E-BD41-82EFF2C167BC}" type="pres">
      <dgm:prSet presAssocID="{B9E20012-D59B-4814-908F-3070E571DFAA}" presName="textA" presStyleLbl="revTx" presStyleIdx="2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64779DF-41E3-42D8-89EF-B217863F5F59}" type="pres">
      <dgm:prSet presAssocID="{B9E20012-D59B-4814-908F-3070E571DFAA}" presName="circleA" presStyleLbl="node1" presStyleIdx="2" presStyleCnt="6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D45A7918-F294-4CC7-AB99-B501073DD685}" type="pres">
      <dgm:prSet presAssocID="{B9E20012-D59B-4814-908F-3070E571DFAA}" presName="spaceA" presStyleCnt="0"/>
      <dgm:spPr/>
    </dgm:pt>
    <dgm:pt modelId="{37041B48-3BFA-414D-BD67-3F5E5CE9F3F8}" type="pres">
      <dgm:prSet presAssocID="{D91F5CFE-6F0D-4312-8E3E-588B13B0F364}" presName="space" presStyleCnt="0"/>
      <dgm:spPr/>
    </dgm:pt>
    <dgm:pt modelId="{022376DC-00C9-43E0-8B54-4B6B7B458ED0}" type="pres">
      <dgm:prSet presAssocID="{F6ADAB50-229D-46CB-9714-6CEFF44024BC}" presName="compositeB" presStyleCnt="0"/>
      <dgm:spPr/>
    </dgm:pt>
    <dgm:pt modelId="{4AADB09F-29FC-45C6-A9C7-7D68B6ADE029}" type="pres">
      <dgm:prSet presAssocID="{F6ADAB50-229D-46CB-9714-6CEFF44024BC}" presName="textB" presStyleLbl="revTx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1B218640-CB45-4655-9B31-6DB2EEEF3FEB}" type="pres">
      <dgm:prSet presAssocID="{F6ADAB50-229D-46CB-9714-6CEFF44024BC}" presName="circleB" presStyleLbl="node1" presStyleIdx="3" presStyleCnt="6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C707CA3B-F1B2-47B5-9504-3D4B2D9659E3}" type="pres">
      <dgm:prSet presAssocID="{F6ADAB50-229D-46CB-9714-6CEFF44024BC}" presName="spaceB" presStyleCnt="0"/>
      <dgm:spPr/>
    </dgm:pt>
    <dgm:pt modelId="{6898B34B-E5B1-4131-AE57-5350F6DF9814}" type="pres">
      <dgm:prSet presAssocID="{CDCF024D-70AB-4E25-9732-AE7625BF56B8}" presName="space" presStyleCnt="0"/>
      <dgm:spPr/>
    </dgm:pt>
    <dgm:pt modelId="{6B94A105-1B47-46AE-8497-B6DF784E70D8}" type="pres">
      <dgm:prSet presAssocID="{3F9616EC-5289-47BC-8B68-741DCDDB92F6}" presName="compositeA" presStyleCnt="0"/>
      <dgm:spPr/>
    </dgm:pt>
    <dgm:pt modelId="{0BD92179-863D-496E-B6F2-4ECF09E28BE4}" type="pres">
      <dgm:prSet presAssocID="{3F9616EC-5289-47BC-8B68-741DCDDB92F6}" presName="textA" presStyleLbl="revTx" presStyleIdx="4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5461032-29DC-4A85-84B4-E9B148088C9F}" type="pres">
      <dgm:prSet presAssocID="{3F9616EC-5289-47BC-8B68-741DCDDB92F6}" presName="circleA" presStyleLbl="node1" presStyleIdx="4" presStyleCnt="6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070244CB-40FC-4F97-9614-01B2D06BB01A}" type="pres">
      <dgm:prSet presAssocID="{3F9616EC-5289-47BC-8B68-741DCDDB92F6}" presName="spaceA" presStyleCnt="0"/>
      <dgm:spPr/>
    </dgm:pt>
    <dgm:pt modelId="{F82B9DCB-05F0-4C59-AB49-147BC6C88C07}" type="pres">
      <dgm:prSet presAssocID="{0600548D-AFE4-4BAE-85AA-D99C3A8234B3}" presName="space" presStyleCnt="0"/>
      <dgm:spPr/>
    </dgm:pt>
    <dgm:pt modelId="{5C11F12F-C872-4F77-87DC-F78C2F994558}" type="pres">
      <dgm:prSet presAssocID="{2242B6AF-2B35-4E9A-A1EA-8ADFA3FC67DD}" presName="compositeB" presStyleCnt="0"/>
      <dgm:spPr/>
    </dgm:pt>
    <dgm:pt modelId="{5452B6AF-2062-40A1-8A88-151853E92636}" type="pres">
      <dgm:prSet presAssocID="{2242B6AF-2B35-4E9A-A1EA-8ADFA3FC67DD}" presName="textB" presStyleLbl="revTx" presStyleIdx="5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EE00F9B-DC43-4504-B327-7A5BF72A2B12}" type="pres">
      <dgm:prSet presAssocID="{2242B6AF-2B35-4E9A-A1EA-8ADFA3FC67DD}" presName="circleB" presStyleLbl="node1" presStyleIdx="5" presStyleCnt="6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88401AE1-772C-4D8E-ACAC-8C425B34E30E}" type="pres">
      <dgm:prSet presAssocID="{2242B6AF-2B35-4E9A-A1EA-8ADFA3FC67DD}" presName="spaceB" presStyleCnt="0"/>
      <dgm:spPr/>
    </dgm:pt>
  </dgm:ptLst>
  <dgm:cxnLst>
    <dgm:cxn modelId="{6CC6DA73-87EF-41F8-AF50-CE0FA77522A5}" srcId="{6DA106AE-0CBC-4F94-BC6F-C54B90737908}" destId="{3F9616EC-5289-47BC-8B68-741DCDDB92F6}" srcOrd="4" destOrd="0" parTransId="{10CF6E31-5976-46A4-80F5-C2FD663D193A}" sibTransId="{0600548D-AFE4-4BAE-85AA-D99C3A8234B3}"/>
    <dgm:cxn modelId="{3EB08C69-0D87-4490-A9C5-5C51980F91E9}" srcId="{6DA106AE-0CBC-4F94-BC6F-C54B90737908}" destId="{F6ADAB50-229D-46CB-9714-6CEFF44024BC}" srcOrd="3" destOrd="0" parTransId="{4F8CB747-A246-4332-8F0C-DC1D03C2267C}" sibTransId="{CDCF024D-70AB-4E25-9732-AE7625BF56B8}"/>
    <dgm:cxn modelId="{67F8C838-FB2A-4A92-AF5B-B4379587D8B5}" type="presOf" srcId="{C895ACEB-B262-4C5F-BBEA-46D5CCEE2548}" destId="{C6244FF8-2003-4209-A46B-4CDD4E0727B9}" srcOrd="0" destOrd="0" presId="urn:microsoft.com/office/officeart/2005/8/layout/hProcess11"/>
    <dgm:cxn modelId="{25494DFD-033E-4DA3-B2A2-EABAA1950886}" type="presOf" srcId="{B9E20012-D59B-4814-908F-3070E571DFAA}" destId="{7FCC5C81-4DBB-4A8E-BD41-82EFF2C167BC}" srcOrd="0" destOrd="0" presId="urn:microsoft.com/office/officeart/2005/8/layout/hProcess11"/>
    <dgm:cxn modelId="{8CE7A2F6-D836-4B7A-BF8B-7C4C7DDF87B8}" type="presOf" srcId="{F6ADAB50-229D-46CB-9714-6CEFF44024BC}" destId="{4AADB09F-29FC-45C6-A9C7-7D68B6ADE029}" srcOrd="0" destOrd="0" presId="urn:microsoft.com/office/officeart/2005/8/layout/hProcess11"/>
    <dgm:cxn modelId="{429089FE-5038-4373-8FF3-29C757AC6560}" type="presOf" srcId="{2242B6AF-2B35-4E9A-A1EA-8ADFA3FC67DD}" destId="{5452B6AF-2062-40A1-8A88-151853E92636}" srcOrd="0" destOrd="0" presId="urn:microsoft.com/office/officeart/2005/8/layout/hProcess11"/>
    <dgm:cxn modelId="{79F94137-B7F6-4660-A4EC-57D2E3B94ABA}" type="presOf" srcId="{E4BAD8AA-45F2-4AB8-B044-182ABEF56220}" destId="{2EE5F260-2F60-4ABC-8E39-CC89C344BF46}" srcOrd="0" destOrd="0" presId="urn:microsoft.com/office/officeart/2005/8/layout/hProcess11"/>
    <dgm:cxn modelId="{EC23306A-10ED-4EBF-BA9D-FB7C11CEC334}" srcId="{6DA106AE-0CBC-4F94-BC6F-C54B90737908}" destId="{B9E20012-D59B-4814-908F-3070E571DFAA}" srcOrd="2" destOrd="0" parTransId="{767995AB-639A-478E-80DB-700F17453B3C}" sibTransId="{D91F5CFE-6F0D-4312-8E3E-588B13B0F364}"/>
    <dgm:cxn modelId="{9991ADAD-F2B4-47DE-B912-31CAC0B5F8CA}" srcId="{6DA106AE-0CBC-4F94-BC6F-C54B90737908}" destId="{C895ACEB-B262-4C5F-BBEA-46D5CCEE2548}" srcOrd="0" destOrd="0" parTransId="{380333B7-7CEB-4326-9EB9-3FCC97D3FD6C}" sibTransId="{C464371B-9423-44DF-B97C-D72BA41EC9D9}"/>
    <dgm:cxn modelId="{4CDF8C55-1BFC-4EA2-BF56-3D77C3B53CD0}" type="presOf" srcId="{6DA106AE-0CBC-4F94-BC6F-C54B90737908}" destId="{269BB946-E95E-4E8E-8D76-599A0C089C92}" srcOrd="0" destOrd="0" presId="urn:microsoft.com/office/officeart/2005/8/layout/hProcess11"/>
    <dgm:cxn modelId="{70EBF584-9666-4C28-A074-F7D8C6FFEABF}" srcId="{6DA106AE-0CBC-4F94-BC6F-C54B90737908}" destId="{2242B6AF-2B35-4E9A-A1EA-8ADFA3FC67DD}" srcOrd="5" destOrd="0" parTransId="{01F09A09-3394-4D62-977E-CAB5E5CA0171}" sibTransId="{C8B6A015-F77D-4289-A7C3-AE0A5DEA470B}"/>
    <dgm:cxn modelId="{5B316DDA-AA24-4222-A061-14677BBCEA17}" type="presOf" srcId="{3F9616EC-5289-47BC-8B68-741DCDDB92F6}" destId="{0BD92179-863D-496E-B6F2-4ECF09E28BE4}" srcOrd="0" destOrd="0" presId="urn:microsoft.com/office/officeart/2005/8/layout/hProcess11"/>
    <dgm:cxn modelId="{07663687-E09E-4C2B-86F7-911E0DD4F842}" srcId="{6DA106AE-0CBC-4F94-BC6F-C54B90737908}" destId="{E4BAD8AA-45F2-4AB8-B044-182ABEF56220}" srcOrd="1" destOrd="0" parTransId="{98AB0545-EB6F-4E65-ABF0-0D717A45C25C}" sibTransId="{780520EE-9612-4617-8F36-E5983D12B2EF}"/>
    <dgm:cxn modelId="{429EEC08-6C2B-4930-B7C4-DF8E8874525E}" type="presParOf" srcId="{269BB946-E95E-4E8E-8D76-599A0C089C92}" destId="{86650507-A5CD-4BD0-B38E-A61C69BCBF18}" srcOrd="0" destOrd="0" presId="urn:microsoft.com/office/officeart/2005/8/layout/hProcess11"/>
    <dgm:cxn modelId="{348F6A31-A48A-48F5-B6E4-C12F2F8D3F65}" type="presParOf" srcId="{269BB946-E95E-4E8E-8D76-599A0C089C92}" destId="{05F0B796-D49C-4E62-9501-31B0E8518D8E}" srcOrd="1" destOrd="0" presId="urn:microsoft.com/office/officeart/2005/8/layout/hProcess11"/>
    <dgm:cxn modelId="{9E9A4977-AA33-48F3-81B9-77BE4985B4EF}" type="presParOf" srcId="{05F0B796-D49C-4E62-9501-31B0E8518D8E}" destId="{4567C7B4-4390-4C0D-803B-B0F5C8214B93}" srcOrd="0" destOrd="0" presId="urn:microsoft.com/office/officeart/2005/8/layout/hProcess11"/>
    <dgm:cxn modelId="{33D178B4-ED37-4C75-994E-1D31E754E0DA}" type="presParOf" srcId="{4567C7B4-4390-4C0D-803B-B0F5C8214B93}" destId="{C6244FF8-2003-4209-A46B-4CDD4E0727B9}" srcOrd="0" destOrd="0" presId="urn:microsoft.com/office/officeart/2005/8/layout/hProcess11"/>
    <dgm:cxn modelId="{00B78DC3-FF0C-4CA5-BBDF-D320A7EC4798}" type="presParOf" srcId="{4567C7B4-4390-4C0D-803B-B0F5C8214B93}" destId="{F754BE70-CD0D-42E5-9697-1CBF8E481979}" srcOrd="1" destOrd="0" presId="urn:microsoft.com/office/officeart/2005/8/layout/hProcess11"/>
    <dgm:cxn modelId="{5AFDE789-1A2E-482F-A855-4EBEA9AE40F3}" type="presParOf" srcId="{4567C7B4-4390-4C0D-803B-B0F5C8214B93}" destId="{EA10B190-A004-4BF4-9180-A89B1F08BEF7}" srcOrd="2" destOrd="0" presId="urn:microsoft.com/office/officeart/2005/8/layout/hProcess11"/>
    <dgm:cxn modelId="{DC6113F9-4572-4CB0-8314-7C14E44D9FCD}" type="presParOf" srcId="{05F0B796-D49C-4E62-9501-31B0E8518D8E}" destId="{BB6B1F72-EB6B-45B1-A3BF-082101E49044}" srcOrd="1" destOrd="0" presId="urn:microsoft.com/office/officeart/2005/8/layout/hProcess11"/>
    <dgm:cxn modelId="{DD1A252D-B714-40B5-93A6-362579BC0EC3}" type="presParOf" srcId="{05F0B796-D49C-4E62-9501-31B0E8518D8E}" destId="{585B276D-9EA5-47BE-A68C-411F3546B20A}" srcOrd="2" destOrd="0" presId="urn:microsoft.com/office/officeart/2005/8/layout/hProcess11"/>
    <dgm:cxn modelId="{6833A382-766B-4590-B4BA-517A3A108560}" type="presParOf" srcId="{585B276D-9EA5-47BE-A68C-411F3546B20A}" destId="{2EE5F260-2F60-4ABC-8E39-CC89C344BF46}" srcOrd="0" destOrd="0" presId="urn:microsoft.com/office/officeart/2005/8/layout/hProcess11"/>
    <dgm:cxn modelId="{5F696637-88E3-451B-B83E-619E40F3799C}" type="presParOf" srcId="{585B276D-9EA5-47BE-A68C-411F3546B20A}" destId="{63E700F5-9268-46CF-A6E0-77CFC60742B9}" srcOrd="1" destOrd="0" presId="urn:microsoft.com/office/officeart/2005/8/layout/hProcess11"/>
    <dgm:cxn modelId="{CD70F9D1-12E9-4368-9C8B-935BA99D0E1E}" type="presParOf" srcId="{585B276D-9EA5-47BE-A68C-411F3546B20A}" destId="{D7404240-6A88-45E5-BB5D-21703817BD01}" srcOrd="2" destOrd="0" presId="urn:microsoft.com/office/officeart/2005/8/layout/hProcess11"/>
    <dgm:cxn modelId="{7E988A9B-E659-46ED-A8C2-1AB576E07DCD}" type="presParOf" srcId="{05F0B796-D49C-4E62-9501-31B0E8518D8E}" destId="{E0F0D309-41A6-43EB-9456-EA4D3D83082B}" srcOrd="3" destOrd="0" presId="urn:microsoft.com/office/officeart/2005/8/layout/hProcess11"/>
    <dgm:cxn modelId="{227683BF-2815-444B-B38C-B1ED0F7B2901}" type="presParOf" srcId="{05F0B796-D49C-4E62-9501-31B0E8518D8E}" destId="{96EC6A84-5472-48AD-AF80-8E76437C7383}" srcOrd="4" destOrd="0" presId="urn:microsoft.com/office/officeart/2005/8/layout/hProcess11"/>
    <dgm:cxn modelId="{8494D9E8-19E5-4934-B6AA-CB7A23C69938}" type="presParOf" srcId="{96EC6A84-5472-48AD-AF80-8E76437C7383}" destId="{7FCC5C81-4DBB-4A8E-BD41-82EFF2C167BC}" srcOrd="0" destOrd="0" presId="urn:microsoft.com/office/officeart/2005/8/layout/hProcess11"/>
    <dgm:cxn modelId="{FB4A2188-99D0-4C60-A66D-9CD7EF9B9F18}" type="presParOf" srcId="{96EC6A84-5472-48AD-AF80-8E76437C7383}" destId="{464779DF-41E3-42D8-89EF-B217863F5F59}" srcOrd="1" destOrd="0" presId="urn:microsoft.com/office/officeart/2005/8/layout/hProcess11"/>
    <dgm:cxn modelId="{3945EB3D-D60E-4B1D-BC4D-CB532BBEC80F}" type="presParOf" srcId="{96EC6A84-5472-48AD-AF80-8E76437C7383}" destId="{D45A7918-F294-4CC7-AB99-B501073DD685}" srcOrd="2" destOrd="0" presId="urn:microsoft.com/office/officeart/2005/8/layout/hProcess11"/>
    <dgm:cxn modelId="{9C0AB095-9F25-4078-BA70-767DC1607C4C}" type="presParOf" srcId="{05F0B796-D49C-4E62-9501-31B0E8518D8E}" destId="{37041B48-3BFA-414D-BD67-3F5E5CE9F3F8}" srcOrd="5" destOrd="0" presId="urn:microsoft.com/office/officeart/2005/8/layout/hProcess11"/>
    <dgm:cxn modelId="{B384B874-C1A3-4D16-8CC7-723859358FAC}" type="presParOf" srcId="{05F0B796-D49C-4E62-9501-31B0E8518D8E}" destId="{022376DC-00C9-43E0-8B54-4B6B7B458ED0}" srcOrd="6" destOrd="0" presId="urn:microsoft.com/office/officeart/2005/8/layout/hProcess11"/>
    <dgm:cxn modelId="{988C7F59-CD81-4D3D-A246-E47DEFD30D08}" type="presParOf" srcId="{022376DC-00C9-43E0-8B54-4B6B7B458ED0}" destId="{4AADB09F-29FC-45C6-A9C7-7D68B6ADE029}" srcOrd="0" destOrd="0" presId="urn:microsoft.com/office/officeart/2005/8/layout/hProcess11"/>
    <dgm:cxn modelId="{5C6A9CF0-AFE1-4274-A80A-DA3E2A2A8FD0}" type="presParOf" srcId="{022376DC-00C9-43E0-8B54-4B6B7B458ED0}" destId="{1B218640-CB45-4655-9B31-6DB2EEEF3FEB}" srcOrd="1" destOrd="0" presId="urn:microsoft.com/office/officeart/2005/8/layout/hProcess11"/>
    <dgm:cxn modelId="{E1E2EA12-9117-4A56-94CB-E8DD25FA4892}" type="presParOf" srcId="{022376DC-00C9-43E0-8B54-4B6B7B458ED0}" destId="{C707CA3B-F1B2-47B5-9504-3D4B2D9659E3}" srcOrd="2" destOrd="0" presId="urn:microsoft.com/office/officeart/2005/8/layout/hProcess11"/>
    <dgm:cxn modelId="{63F85DF2-2E49-4D87-93A5-5452A19F033F}" type="presParOf" srcId="{05F0B796-D49C-4E62-9501-31B0E8518D8E}" destId="{6898B34B-E5B1-4131-AE57-5350F6DF9814}" srcOrd="7" destOrd="0" presId="urn:microsoft.com/office/officeart/2005/8/layout/hProcess11"/>
    <dgm:cxn modelId="{42F1FAE8-8E30-4780-BEDD-F0624C023DF0}" type="presParOf" srcId="{05F0B796-D49C-4E62-9501-31B0E8518D8E}" destId="{6B94A105-1B47-46AE-8497-B6DF784E70D8}" srcOrd="8" destOrd="0" presId="urn:microsoft.com/office/officeart/2005/8/layout/hProcess11"/>
    <dgm:cxn modelId="{763DE12A-AC24-46F2-873B-1ECBC35A3092}" type="presParOf" srcId="{6B94A105-1B47-46AE-8497-B6DF784E70D8}" destId="{0BD92179-863D-496E-B6F2-4ECF09E28BE4}" srcOrd="0" destOrd="0" presId="urn:microsoft.com/office/officeart/2005/8/layout/hProcess11"/>
    <dgm:cxn modelId="{3B957850-6F6C-4B1A-BA4F-95BB06A51A43}" type="presParOf" srcId="{6B94A105-1B47-46AE-8497-B6DF784E70D8}" destId="{25461032-29DC-4A85-84B4-E9B148088C9F}" srcOrd="1" destOrd="0" presId="urn:microsoft.com/office/officeart/2005/8/layout/hProcess11"/>
    <dgm:cxn modelId="{73B5CB99-8BD2-4E2B-A9E7-29A6D02469DF}" type="presParOf" srcId="{6B94A105-1B47-46AE-8497-B6DF784E70D8}" destId="{070244CB-40FC-4F97-9614-01B2D06BB01A}" srcOrd="2" destOrd="0" presId="urn:microsoft.com/office/officeart/2005/8/layout/hProcess11"/>
    <dgm:cxn modelId="{170E4E42-47EE-44F3-B043-282B130073B5}" type="presParOf" srcId="{05F0B796-D49C-4E62-9501-31B0E8518D8E}" destId="{F82B9DCB-05F0-4C59-AB49-147BC6C88C07}" srcOrd="9" destOrd="0" presId="urn:microsoft.com/office/officeart/2005/8/layout/hProcess11"/>
    <dgm:cxn modelId="{D4AA42D2-5DFD-44D0-9242-33C93D6E9936}" type="presParOf" srcId="{05F0B796-D49C-4E62-9501-31B0E8518D8E}" destId="{5C11F12F-C872-4F77-87DC-F78C2F994558}" srcOrd="10" destOrd="0" presId="urn:microsoft.com/office/officeart/2005/8/layout/hProcess11"/>
    <dgm:cxn modelId="{DF442641-19BF-456C-96F9-A7DD83A7C5FE}" type="presParOf" srcId="{5C11F12F-C872-4F77-87DC-F78C2F994558}" destId="{5452B6AF-2062-40A1-8A88-151853E92636}" srcOrd="0" destOrd="0" presId="urn:microsoft.com/office/officeart/2005/8/layout/hProcess11"/>
    <dgm:cxn modelId="{6978231E-85F4-4F19-9406-632E7EDB682C}" type="presParOf" srcId="{5C11F12F-C872-4F77-87DC-F78C2F994558}" destId="{EEE00F9B-DC43-4504-B327-7A5BF72A2B12}" srcOrd="1" destOrd="0" presId="urn:microsoft.com/office/officeart/2005/8/layout/hProcess11"/>
    <dgm:cxn modelId="{80A0B9AF-140E-4956-9A1E-502DB8F212A0}" type="presParOf" srcId="{5C11F12F-C872-4F77-87DC-F78C2F994558}" destId="{88401AE1-772C-4D8E-ACAC-8C425B34E30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02BB63-6F26-4B11-8585-5BBF292C9723}">
      <dsp:nvSpPr>
        <dsp:cNvPr id="0" name=""/>
        <dsp:cNvSpPr/>
      </dsp:nvSpPr>
      <dsp:spPr>
        <a:xfrm>
          <a:off x="5393389" y="944354"/>
          <a:ext cx="925044" cy="321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44"/>
              </a:lnTo>
              <a:lnTo>
                <a:pt x="925044" y="160544"/>
              </a:lnTo>
              <a:lnTo>
                <a:pt x="925044" y="321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631DA-E740-4AFE-B128-13D59A5AADB8}">
      <dsp:nvSpPr>
        <dsp:cNvPr id="0" name=""/>
        <dsp:cNvSpPr/>
      </dsp:nvSpPr>
      <dsp:spPr>
        <a:xfrm>
          <a:off x="4468344" y="944354"/>
          <a:ext cx="925044" cy="321089"/>
        </a:xfrm>
        <a:custGeom>
          <a:avLst/>
          <a:gdLst/>
          <a:ahLst/>
          <a:cxnLst/>
          <a:rect l="0" t="0" r="0" b="0"/>
          <a:pathLst>
            <a:path>
              <a:moveTo>
                <a:pt x="925044" y="0"/>
              </a:moveTo>
              <a:lnTo>
                <a:pt x="925044" y="160544"/>
              </a:lnTo>
              <a:lnTo>
                <a:pt x="0" y="160544"/>
              </a:lnTo>
              <a:lnTo>
                <a:pt x="0" y="321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5B93F-DD1F-427A-8EB9-5B4B84DFF4F4}">
      <dsp:nvSpPr>
        <dsp:cNvPr id="0" name=""/>
        <dsp:cNvSpPr/>
      </dsp:nvSpPr>
      <dsp:spPr>
        <a:xfrm>
          <a:off x="1693210" y="944354"/>
          <a:ext cx="925044" cy="321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44"/>
              </a:lnTo>
              <a:lnTo>
                <a:pt x="925044" y="160544"/>
              </a:lnTo>
              <a:lnTo>
                <a:pt x="925044" y="321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B0530-2B02-4810-9086-250B3B24BA4E}">
      <dsp:nvSpPr>
        <dsp:cNvPr id="0" name=""/>
        <dsp:cNvSpPr/>
      </dsp:nvSpPr>
      <dsp:spPr>
        <a:xfrm>
          <a:off x="768165" y="944354"/>
          <a:ext cx="925044" cy="321089"/>
        </a:xfrm>
        <a:custGeom>
          <a:avLst/>
          <a:gdLst/>
          <a:ahLst/>
          <a:cxnLst/>
          <a:rect l="0" t="0" r="0" b="0"/>
          <a:pathLst>
            <a:path>
              <a:moveTo>
                <a:pt x="925044" y="0"/>
              </a:moveTo>
              <a:lnTo>
                <a:pt x="925044" y="160544"/>
              </a:lnTo>
              <a:lnTo>
                <a:pt x="0" y="160544"/>
              </a:lnTo>
              <a:lnTo>
                <a:pt x="0" y="3210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F2EB2-E6DC-40FA-B724-D93914BD6324}">
      <dsp:nvSpPr>
        <dsp:cNvPr id="0" name=""/>
        <dsp:cNvSpPr/>
      </dsp:nvSpPr>
      <dsp:spPr>
        <a:xfrm>
          <a:off x="928710" y="179854"/>
          <a:ext cx="1528999" cy="7644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Bank  Indonesia</a:t>
          </a:r>
          <a:endParaRPr lang="id-ID" sz="1100" kern="120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smtClean="0">
              <a:solidFill>
                <a:schemeClr val="tx1"/>
              </a:solidFill>
            </a:rPr>
            <a:t>(Central Bank)</a:t>
          </a:r>
          <a:endParaRPr lang="en-US" sz="1100" kern="1200">
            <a:solidFill>
              <a:schemeClr val="tx1"/>
            </a:solidFill>
          </a:endParaRPr>
        </a:p>
      </dsp:txBody>
      <dsp:txXfrm>
        <a:off x="928710" y="179854"/>
        <a:ext cx="1528999" cy="764499"/>
      </dsp:txXfrm>
    </dsp:sp>
    <dsp:sp modelId="{1123B277-C139-43D0-8E6F-4C3E08C6B6B8}">
      <dsp:nvSpPr>
        <dsp:cNvPr id="0" name=""/>
        <dsp:cNvSpPr/>
      </dsp:nvSpPr>
      <dsp:spPr>
        <a:xfrm>
          <a:off x="3665" y="1265444"/>
          <a:ext cx="1528999" cy="7644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Banking regulation &amp; supervision</a:t>
          </a:r>
          <a:endParaRPr lang="en-US" sz="1100" kern="1200">
            <a:solidFill>
              <a:schemeClr val="tx1"/>
            </a:solidFill>
          </a:endParaRPr>
        </a:p>
      </dsp:txBody>
      <dsp:txXfrm>
        <a:off x="3665" y="1265444"/>
        <a:ext cx="1528999" cy="764499"/>
      </dsp:txXfrm>
    </dsp:sp>
    <dsp:sp modelId="{0C994DD8-52F5-484B-A99E-28B2CE416FA9}">
      <dsp:nvSpPr>
        <dsp:cNvPr id="0" name=""/>
        <dsp:cNvSpPr/>
      </dsp:nvSpPr>
      <dsp:spPr>
        <a:xfrm>
          <a:off x="1853755" y="1265444"/>
          <a:ext cx="1528999" cy="7644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Monetary, Payment Systems &amp; Foreign Exchange</a:t>
          </a:r>
          <a:endParaRPr lang="en-US" sz="1100" kern="1200">
            <a:solidFill>
              <a:schemeClr val="tx1"/>
            </a:solidFill>
          </a:endParaRPr>
        </a:p>
      </dsp:txBody>
      <dsp:txXfrm>
        <a:off x="1853755" y="1265444"/>
        <a:ext cx="1528999" cy="764499"/>
      </dsp:txXfrm>
    </dsp:sp>
    <dsp:sp modelId="{5CE7C029-F1C0-43A1-A3C4-25A8B9FEF989}">
      <dsp:nvSpPr>
        <dsp:cNvPr id="0" name=""/>
        <dsp:cNvSpPr/>
      </dsp:nvSpPr>
      <dsp:spPr>
        <a:xfrm>
          <a:off x="4628889" y="179854"/>
          <a:ext cx="1528999" cy="7644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Bapepam-LK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under MOF</a:t>
          </a:r>
          <a:endParaRPr lang="en-US" sz="1100" kern="1200">
            <a:solidFill>
              <a:schemeClr val="tx1"/>
            </a:solidFill>
          </a:endParaRPr>
        </a:p>
      </dsp:txBody>
      <dsp:txXfrm>
        <a:off x="4628889" y="179854"/>
        <a:ext cx="1528999" cy="764499"/>
      </dsp:txXfrm>
    </dsp:sp>
    <dsp:sp modelId="{CCAB736F-168D-4435-8549-E3E0729EEB22}">
      <dsp:nvSpPr>
        <dsp:cNvPr id="0" name=""/>
        <dsp:cNvSpPr/>
      </dsp:nvSpPr>
      <dsp:spPr>
        <a:xfrm>
          <a:off x="3703844" y="1265444"/>
          <a:ext cx="1528999" cy="7644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Capital Market</a:t>
          </a:r>
          <a:endParaRPr lang="en-US" sz="1100" kern="1200">
            <a:solidFill>
              <a:schemeClr val="tx1"/>
            </a:solidFill>
          </a:endParaRPr>
        </a:p>
      </dsp:txBody>
      <dsp:txXfrm>
        <a:off x="3703844" y="1265444"/>
        <a:ext cx="1528999" cy="764499"/>
      </dsp:txXfrm>
    </dsp:sp>
    <dsp:sp modelId="{EB21682B-43BF-4573-BC27-B4F063A4E61C}">
      <dsp:nvSpPr>
        <dsp:cNvPr id="0" name=""/>
        <dsp:cNvSpPr/>
      </dsp:nvSpPr>
      <dsp:spPr>
        <a:xfrm>
          <a:off x="5553934" y="1265444"/>
          <a:ext cx="1528999" cy="76449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Non Bank Financial Institutions*</a:t>
          </a:r>
          <a:endParaRPr lang="en-US" sz="1100" kern="1200">
            <a:solidFill>
              <a:schemeClr val="tx1"/>
            </a:solidFill>
          </a:endParaRPr>
        </a:p>
      </dsp:txBody>
      <dsp:txXfrm>
        <a:off x="5553934" y="1265444"/>
        <a:ext cx="1528999" cy="764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EE728-2134-4554-B924-04A84803155E}">
      <dsp:nvSpPr>
        <dsp:cNvPr id="0" name=""/>
        <dsp:cNvSpPr/>
      </dsp:nvSpPr>
      <dsp:spPr>
        <a:xfrm>
          <a:off x="5011334" y="977508"/>
          <a:ext cx="1468034" cy="254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91"/>
              </a:lnTo>
              <a:lnTo>
                <a:pt x="1468034" y="127391"/>
              </a:lnTo>
              <a:lnTo>
                <a:pt x="1468034" y="254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8A007-4AF4-4117-A3F6-AB7EA8DC250C}">
      <dsp:nvSpPr>
        <dsp:cNvPr id="0" name=""/>
        <dsp:cNvSpPr/>
      </dsp:nvSpPr>
      <dsp:spPr>
        <a:xfrm>
          <a:off x="4965614" y="977508"/>
          <a:ext cx="91440" cy="254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61F30-F462-46FE-9781-6969EC0A2BC2}">
      <dsp:nvSpPr>
        <dsp:cNvPr id="0" name=""/>
        <dsp:cNvSpPr/>
      </dsp:nvSpPr>
      <dsp:spPr>
        <a:xfrm>
          <a:off x="3543300" y="977508"/>
          <a:ext cx="1468034" cy="254782"/>
        </a:xfrm>
        <a:custGeom>
          <a:avLst/>
          <a:gdLst/>
          <a:ahLst/>
          <a:cxnLst/>
          <a:rect l="0" t="0" r="0" b="0"/>
          <a:pathLst>
            <a:path>
              <a:moveTo>
                <a:pt x="1468034" y="0"/>
              </a:moveTo>
              <a:lnTo>
                <a:pt x="1468034" y="127391"/>
              </a:lnTo>
              <a:lnTo>
                <a:pt x="0" y="127391"/>
              </a:lnTo>
              <a:lnTo>
                <a:pt x="0" y="254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57F24-2EFF-4215-BD36-47FA747A19BA}">
      <dsp:nvSpPr>
        <dsp:cNvPr id="0" name=""/>
        <dsp:cNvSpPr/>
      </dsp:nvSpPr>
      <dsp:spPr>
        <a:xfrm>
          <a:off x="1341248" y="977508"/>
          <a:ext cx="734017" cy="254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91"/>
              </a:lnTo>
              <a:lnTo>
                <a:pt x="734017" y="127391"/>
              </a:lnTo>
              <a:lnTo>
                <a:pt x="734017" y="254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4C0DA-CF40-4334-895F-0090FE8B3E9F}">
      <dsp:nvSpPr>
        <dsp:cNvPr id="0" name=""/>
        <dsp:cNvSpPr/>
      </dsp:nvSpPr>
      <dsp:spPr>
        <a:xfrm>
          <a:off x="607231" y="977508"/>
          <a:ext cx="734017" cy="254782"/>
        </a:xfrm>
        <a:custGeom>
          <a:avLst/>
          <a:gdLst/>
          <a:ahLst/>
          <a:cxnLst/>
          <a:rect l="0" t="0" r="0" b="0"/>
          <a:pathLst>
            <a:path>
              <a:moveTo>
                <a:pt x="734017" y="0"/>
              </a:moveTo>
              <a:lnTo>
                <a:pt x="734017" y="127391"/>
              </a:lnTo>
              <a:lnTo>
                <a:pt x="0" y="127391"/>
              </a:lnTo>
              <a:lnTo>
                <a:pt x="0" y="2547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53386-78AC-44A9-8176-AFED728B3204}">
      <dsp:nvSpPr>
        <dsp:cNvPr id="0" name=""/>
        <dsp:cNvSpPr/>
      </dsp:nvSpPr>
      <dsp:spPr>
        <a:xfrm>
          <a:off x="734622" y="370882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Bank  Indonesia</a:t>
          </a:r>
          <a:endParaRPr lang="en-US" sz="1100" kern="1200">
            <a:solidFill>
              <a:schemeClr val="tx1"/>
            </a:solidFill>
          </a:endParaRPr>
        </a:p>
      </dsp:txBody>
      <dsp:txXfrm>
        <a:off x="734622" y="370882"/>
        <a:ext cx="1213251" cy="606625"/>
      </dsp:txXfrm>
    </dsp:sp>
    <dsp:sp modelId="{6B169929-C3CF-43C3-8DEC-8838165430B1}">
      <dsp:nvSpPr>
        <dsp:cNvPr id="0" name=""/>
        <dsp:cNvSpPr/>
      </dsp:nvSpPr>
      <dsp:spPr>
        <a:xfrm>
          <a:off x="605" y="1232290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Macro Prudential Regulation</a:t>
          </a:r>
          <a:endParaRPr lang="en-US" sz="1100" kern="1200">
            <a:solidFill>
              <a:schemeClr val="tx1"/>
            </a:solidFill>
          </a:endParaRPr>
        </a:p>
      </dsp:txBody>
      <dsp:txXfrm>
        <a:off x="605" y="1232290"/>
        <a:ext cx="1213251" cy="606625"/>
      </dsp:txXfrm>
    </dsp:sp>
    <dsp:sp modelId="{8888F30B-57F2-4B55-B669-136B88E2C528}">
      <dsp:nvSpPr>
        <dsp:cNvPr id="0" name=""/>
        <dsp:cNvSpPr/>
      </dsp:nvSpPr>
      <dsp:spPr>
        <a:xfrm>
          <a:off x="1468639" y="1232290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Monetary, Payment Systems &amp; Foreign Exchange</a:t>
          </a:r>
          <a:endParaRPr lang="en-US" sz="1100" kern="1200">
            <a:solidFill>
              <a:schemeClr val="tx1"/>
            </a:solidFill>
          </a:endParaRPr>
        </a:p>
      </dsp:txBody>
      <dsp:txXfrm>
        <a:off x="1468639" y="1232290"/>
        <a:ext cx="1213251" cy="606625"/>
      </dsp:txXfrm>
    </dsp:sp>
    <dsp:sp modelId="{0B32D431-97F5-4C7A-9D99-D157AC8DF3BB}">
      <dsp:nvSpPr>
        <dsp:cNvPr id="0" name=""/>
        <dsp:cNvSpPr/>
      </dsp:nvSpPr>
      <dsp:spPr>
        <a:xfrm>
          <a:off x="4404708" y="370882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u="none" kern="1200" smtClean="0">
              <a:solidFill>
                <a:schemeClr val="tx1"/>
              </a:solidFill>
            </a:rPr>
            <a:t>Financial Service Authority</a:t>
          </a:r>
          <a:endParaRPr lang="en-US" sz="1100" u="none" kern="1200">
            <a:solidFill>
              <a:schemeClr val="tx1"/>
            </a:solidFill>
          </a:endParaRPr>
        </a:p>
      </dsp:txBody>
      <dsp:txXfrm>
        <a:off x="4404708" y="370882"/>
        <a:ext cx="1213251" cy="606625"/>
      </dsp:txXfrm>
    </dsp:sp>
    <dsp:sp modelId="{5C9B477B-6464-4BB5-82A9-176AFC1DB890}">
      <dsp:nvSpPr>
        <dsp:cNvPr id="0" name=""/>
        <dsp:cNvSpPr/>
      </dsp:nvSpPr>
      <dsp:spPr>
        <a:xfrm>
          <a:off x="2936674" y="1232290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Banking regulation &amp; supervision</a:t>
          </a:r>
          <a:endParaRPr lang="en-US" sz="1100" kern="1200">
            <a:solidFill>
              <a:schemeClr val="tx1"/>
            </a:solidFill>
          </a:endParaRPr>
        </a:p>
      </dsp:txBody>
      <dsp:txXfrm>
        <a:off x="2936674" y="1232290"/>
        <a:ext cx="1213251" cy="606625"/>
      </dsp:txXfrm>
    </dsp:sp>
    <dsp:sp modelId="{F3B07E0D-BBDC-467E-827A-FC418E8A976F}">
      <dsp:nvSpPr>
        <dsp:cNvPr id="0" name=""/>
        <dsp:cNvSpPr/>
      </dsp:nvSpPr>
      <dsp:spPr>
        <a:xfrm>
          <a:off x="4404708" y="1232290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Capital Market</a:t>
          </a:r>
          <a:endParaRPr lang="en-US" sz="1100" kern="1200">
            <a:solidFill>
              <a:schemeClr val="tx1"/>
            </a:solidFill>
          </a:endParaRPr>
        </a:p>
      </dsp:txBody>
      <dsp:txXfrm>
        <a:off x="4404708" y="1232290"/>
        <a:ext cx="1213251" cy="606625"/>
      </dsp:txXfrm>
    </dsp:sp>
    <dsp:sp modelId="{8F43C4A5-CE38-4FBF-B499-314567FA4F8F}">
      <dsp:nvSpPr>
        <dsp:cNvPr id="0" name=""/>
        <dsp:cNvSpPr/>
      </dsp:nvSpPr>
      <dsp:spPr>
        <a:xfrm>
          <a:off x="5872742" y="1232290"/>
          <a:ext cx="1213251" cy="606625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tx1"/>
              </a:solidFill>
            </a:rPr>
            <a:t>Non Bank Financial Institutions</a:t>
          </a:r>
          <a:endParaRPr lang="en-US" sz="1100" kern="1200">
            <a:solidFill>
              <a:schemeClr val="tx1"/>
            </a:solidFill>
          </a:endParaRPr>
        </a:p>
      </dsp:txBody>
      <dsp:txXfrm>
        <a:off x="5872742" y="1232290"/>
        <a:ext cx="1213251" cy="6066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50507-A5CD-4BD0-B38E-A61C69BCBF18}">
      <dsp:nvSpPr>
        <dsp:cNvPr id="0" name=""/>
        <dsp:cNvSpPr/>
      </dsp:nvSpPr>
      <dsp:spPr>
        <a:xfrm>
          <a:off x="0" y="1447799"/>
          <a:ext cx="8458200" cy="914400"/>
        </a:xfrm>
        <a:prstGeom prst="notchedRightArrow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C6244FF8-2003-4209-A46B-4CDD4E0727B9}">
      <dsp:nvSpPr>
        <dsp:cNvPr id="0" name=""/>
        <dsp:cNvSpPr/>
      </dsp:nvSpPr>
      <dsp:spPr>
        <a:xfrm>
          <a:off x="2090" y="0"/>
          <a:ext cx="1217311" cy="1524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(1966-72)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formative period</a:t>
          </a:r>
          <a:endParaRPr lang="en-US" sz="1100" b="1" kern="1200"/>
        </a:p>
      </dsp:txBody>
      <dsp:txXfrm>
        <a:off x="61514" y="59424"/>
        <a:ext cx="1098463" cy="1405152"/>
      </dsp:txXfrm>
    </dsp:sp>
    <dsp:sp modelId="{F754BE70-CD0D-42E5-9697-1CBF8E481979}">
      <dsp:nvSpPr>
        <dsp:cNvPr id="0" name=""/>
        <dsp:cNvSpPr/>
      </dsp:nvSpPr>
      <dsp:spPr>
        <a:xfrm>
          <a:off x="420246" y="1714500"/>
          <a:ext cx="381000" cy="3810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E5F260-2F60-4ABC-8E39-CC89C344BF46}">
      <dsp:nvSpPr>
        <dsp:cNvPr id="0" name=""/>
        <dsp:cNvSpPr/>
      </dsp:nvSpPr>
      <dsp:spPr>
        <a:xfrm>
          <a:off x="1280268" y="2285999"/>
          <a:ext cx="1217311" cy="1524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(1973-82) policy-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based  finance  period  under  soaring  oil  prices</a:t>
          </a:r>
          <a:endParaRPr lang="en-US" sz="1100" b="1" kern="1200"/>
        </a:p>
      </dsp:txBody>
      <dsp:txXfrm>
        <a:off x="1339692" y="2345423"/>
        <a:ext cx="1098463" cy="1405152"/>
      </dsp:txXfrm>
    </dsp:sp>
    <dsp:sp modelId="{63E700F5-9268-46CF-A6E0-77CFC60742B9}">
      <dsp:nvSpPr>
        <dsp:cNvPr id="0" name=""/>
        <dsp:cNvSpPr/>
      </dsp:nvSpPr>
      <dsp:spPr>
        <a:xfrm>
          <a:off x="1698424" y="1714500"/>
          <a:ext cx="381000" cy="38100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CC5C81-4DBB-4A8E-BD41-82EFF2C167BC}">
      <dsp:nvSpPr>
        <dsp:cNvPr id="0" name=""/>
        <dsp:cNvSpPr/>
      </dsp:nvSpPr>
      <dsp:spPr>
        <a:xfrm>
          <a:off x="2558445" y="0"/>
          <a:ext cx="1217311" cy="1524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  (1983-91)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financial-reform period</a:t>
          </a:r>
          <a:endParaRPr lang="en-US" sz="1100" b="1" kern="1200"/>
        </a:p>
      </dsp:txBody>
      <dsp:txXfrm>
        <a:off x="2617869" y="59424"/>
        <a:ext cx="1098463" cy="1405152"/>
      </dsp:txXfrm>
    </dsp:sp>
    <dsp:sp modelId="{464779DF-41E3-42D8-89EF-B217863F5F59}">
      <dsp:nvSpPr>
        <dsp:cNvPr id="0" name=""/>
        <dsp:cNvSpPr/>
      </dsp:nvSpPr>
      <dsp:spPr>
        <a:xfrm>
          <a:off x="2976601" y="1714500"/>
          <a:ext cx="381000" cy="381000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AADB09F-29FC-45C6-A9C7-7D68B6ADE029}">
      <dsp:nvSpPr>
        <dsp:cNvPr id="0" name=""/>
        <dsp:cNvSpPr/>
      </dsp:nvSpPr>
      <dsp:spPr>
        <a:xfrm>
          <a:off x="3836622" y="2285999"/>
          <a:ext cx="1217311" cy="1524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  (1992-97)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period  of  expansion</a:t>
          </a:r>
          <a:endParaRPr lang="en-US" sz="1100" b="1" kern="1200"/>
        </a:p>
      </dsp:txBody>
      <dsp:txXfrm>
        <a:off x="3896046" y="2345423"/>
        <a:ext cx="1098463" cy="1405152"/>
      </dsp:txXfrm>
    </dsp:sp>
    <dsp:sp modelId="{1B218640-CB45-4655-9B31-6DB2EEEF3FEB}">
      <dsp:nvSpPr>
        <dsp:cNvPr id="0" name=""/>
        <dsp:cNvSpPr/>
      </dsp:nvSpPr>
      <dsp:spPr>
        <a:xfrm>
          <a:off x="4254778" y="1714500"/>
          <a:ext cx="381000" cy="381000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D92179-863D-496E-B6F2-4ECF09E28BE4}">
      <dsp:nvSpPr>
        <dsp:cNvPr id="0" name=""/>
        <dsp:cNvSpPr/>
      </dsp:nvSpPr>
      <dsp:spPr>
        <a:xfrm>
          <a:off x="5114800" y="0"/>
          <a:ext cx="1217311" cy="1524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(1998-2004)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financial restructuring</a:t>
          </a:r>
          <a:endParaRPr lang="en-US" sz="1100" b="1" kern="1200"/>
        </a:p>
      </dsp:txBody>
      <dsp:txXfrm>
        <a:off x="5174224" y="59424"/>
        <a:ext cx="1098463" cy="1405152"/>
      </dsp:txXfrm>
    </dsp:sp>
    <dsp:sp modelId="{25461032-29DC-4A85-84B4-E9B148088C9F}">
      <dsp:nvSpPr>
        <dsp:cNvPr id="0" name=""/>
        <dsp:cNvSpPr/>
      </dsp:nvSpPr>
      <dsp:spPr>
        <a:xfrm>
          <a:off x="5532955" y="1714500"/>
          <a:ext cx="381000" cy="381000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52B6AF-2062-40A1-8A88-151853E92636}">
      <dsp:nvSpPr>
        <dsp:cNvPr id="0" name=""/>
        <dsp:cNvSpPr/>
      </dsp:nvSpPr>
      <dsp:spPr>
        <a:xfrm>
          <a:off x="6392977" y="2285999"/>
          <a:ext cx="1217311" cy="152400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274320" rIns="0" bIns="27432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(2004-now)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period of consolidation</a:t>
          </a:r>
          <a:endParaRPr lang="en-US" sz="1100" b="1" kern="1200"/>
        </a:p>
      </dsp:txBody>
      <dsp:txXfrm>
        <a:off x="6452401" y="2345423"/>
        <a:ext cx="1098463" cy="1405152"/>
      </dsp:txXfrm>
    </dsp:sp>
    <dsp:sp modelId="{EEE00F9B-DC43-4504-B327-7A5BF72A2B12}">
      <dsp:nvSpPr>
        <dsp:cNvPr id="0" name=""/>
        <dsp:cNvSpPr/>
      </dsp:nvSpPr>
      <dsp:spPr>
        <a:xfrm>
          <a:off x="6811133" y="1714500"/>
          <a:ext cx="381000" cy="381000"/>
        </a:xfrm>
        <a:prstGeom prst="ellipse">
          <a:avLst/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FF75A-34B5-43F6-9E0B-B587A649A612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D710B-C2B1-4B92-A02C-F7D6D5B3F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49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B0BB2-500B-40F0-920C-A6BCBCA90816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ECEED-CCE8-40DC-9C2D-2C6E74417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669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IBRA on April 30, 2004 was terminated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CEED-CCE8-40DC-9C2D-2C6E74417C0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CEED-CCE8-40DC-9C2D-2C6E74417C0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smtClean="0"/>
              <a:t>Panin Bank per Sept-12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CEED-CCE8-40DC-9C2D-2C6E74417C0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Currently banks must hold back at least 4 percent of their balance sheet to cover their risks. The mandatory reserve — known as Tier 1 capital — will rise to 4.5 percent by 2013 under the new rules and reach 6 percent by 2019. Tier 1 capital is the core measure of a bank’s financial strength from a regulator’s point of view, consisting of retained earnings and equity (core capital).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 deputy governor Halim Alamsyah said Indonesian banking Tier 1 ratio condition was way higher than 4.5 percent, citing a range of between 14 and 16 percent for Indonesian banks’ average Tier 1 reserves. “Capitalization in Indonesian banks is very solid. On average, small banks’ Tier 1 ratios are, in fact, higher [than 16 percent]. Some major banks, with Tier 1 ratio above 14 percent, are still planning on a rights issue, which will add to their capitalization,” Halim added. [The Jakarta Post, September 15 2010]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ECEED-CCE8-40DC-9C2D-2C6E74417C0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3B09-7B5E-49B1-B282-88DE79217314}" type="datetimeFigureOut">
              <a:rPr lang="en-US" smtClean="0"/>
              <a:pPr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702D-B243-4479-8085-BD7902C9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parini@core-institute.co.id" TargetMode="External"/><Relationship Id="rId2" Type="http://schemas.openxmlformats.org/officeDocument/2006/relationships/hyperlink" Target="mailto:saparini@econit.co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n.reuters.com/article/2011/08/02/idINIndia-5857112011080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/>
              <a:t>F</a:t>
            </a:r>
            <a:r>
              <a:rPr lang="id-ID" sz="3200"/>
              <a:t>inancial </a:t>
            </a:r>
            <a:r>
              <a:rPr lang="en-US" sz="3200"/>
              <a:t>E</a:t>
            </a:r>
            <a:r>
              <a:rPr lang="id-ID" sz="3200"/>
              <a:t>volution and </a:t>
            </a:r>
            <a:r>
              <a:rPr lang="en-US" sz="3200"/>
              <a:t>R</a:t>
            </a:r>
            <a:r>
              <a:rPr lang="id-ID" sz="3200"/>
              <a:t>egulatory </a:t>
            </a:r>
            <a:r>
              <a:rPr lang="en-US" sz="3200"/>
              <a:t>R</a:t>
            </a:r>
            <a:r>
              <a:rPr lang="id-ID" sz="3200"/>
              <a:t>eform </a:t>
            </a:r>
            <a:r>
              <a:rPr lang="en-US" sz="3200"/>
              <a:t/>
            </a:r>
            <a:br>
              <a:rPr lang="en-US" sz="3200"/>
            </a:br>
            <a:r>
              <a:rPr lang="id-ID" sz="3200"/>
              <a:t>in </a:t>
            </a:r>
            <a:r>
              <a:rPr lang="id-ID" sz="3200" smtClean="0"/>
              <a:t>Indonesia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id-ID" sz="1900" b="1" smtClean="0">
                <a:solidFill>
                  <a:schemeClr val="tx1"/>
                </a:solidFill>
              </a:rPr>
              <a:t>Hendri Saparini, PhD</a:t>
            </a:r>
            <a:endParaRPr lang="id-ID" sz="1800" b="1" smtClean="0">
              <a:solidFill>
                <a:schemeClr val="tx1"/>
              </a:solidFill>
            </a:endParaRPr>
          </a:p>
          <a:p>
            <a:r>
              <a:rPr lang="id-ID" sz="2300" smtClean="0">
                <a:solidFill>
                  <a:schemeClr val="tx1"/>
                </a:solidFill>
              </a:rPr>
              <a:t>CORE Institute</a:t>
            </a:r>
          </a:p>
          <a:p>
            <a:r>
              <a:rPr lang="id-ID" sz="2300" smtClean="0">
                <a:solidFill>
                  <a:schemeClr val="tx1"/>
                </a:solidFill>
              </a:rPr>
              <a:t>ECONIT Advisory Group</a:t>
            </a:r>
          </a:p>
          <a:p>
            <a:r>
              <a:rPr lang="id-ID" sz="1800" i="1" smtClean="0">
                <a:solidFill>
                  <a:schemeClr val="tx1"/>
                </a:solidFill>
              </a:rPr>
              <a:t>Independent tink tank in Economic Development</a:t>
            </a:r>
          </a:p>
          <a:p>
            <a:r>
              <a:rPr lang="id-ID" sz="1800" smtClean="0">
                <a:solidFill>
                  <a:schemeClr val="tx1"/>
                </a:solidFill>
              </a:rPr>
              <a:t>Jakarta - Indonesia</a:t>
            </a:r>
          </a:p>
          <a:p>
            <a:r>
              <a:rPr lang="id-ID" sz="1600" smtClean="0">
                <a:solidFill>
                  <a:schemeClr val="tx1"/>
                </a:solidFill>
                <a:hlinkClick r:id="rId2"/>
              </a:rPr>
              <a:t>saparini@econit.co.id</a:t>
            </a:r>
            <a:r>
              <a:rPr lang="id-ID" sz="1600" smtClean="0">
                <a:solidFill>
                  <a:schemeClr val="tx1"/>
                </a:solidFill>
              </a:rPr>
              <a:t> and </a:t>
            </a:r>
            <a:r>
              <a:rPr lang="id-ID" sz="1600" smtClean="0">
                <a:solidFill>
                  <a:schemeClr val="tx1"/>
                </a:solidFill>
                <a:hlinkClick r:id="rId3"/>
              </a:rPr>
              <a:t>saparini@core-institute.co.id</a:t>
            </a:r>
            <a:endParaRPr lang="id-ID" sz="1600" smtClean="0">
              <a:solidFill>
                <a:schemeClr val="tx1"/>
              </a:solidFill>
            </a:endParaRPr>
          </a:p>
          <a:p>
            <a:endParaRPr lang="id-ID" sz="1600">
              <a:solidFill>
                <a:schemeClr val="tx1"/>
              </a:solidFill>
            </a:endParaRPr>
          </a:p>
          <a:p>
            <a:r>
              <a:rPr lang="id-ID" sz="1600" b="1" smtClean="0">
                <a:solidFill>
                  <a:schemeClr val="tx1"/>
                </a:solidFill>
              </a:rPr>
              <a:t>Financial Evolution, Regulatery Reforn and Cooperation in Asia</a:t>
            </a:r>
          </a:p>
          <a:p>
            <a:r>
              <a:rPr lang="id-ID" sz="1600" b="1" smtClean="0">
                <a:solidFill>
                  <a:schemeClr val="tx1"/>
                </a:solidFill>
              </a:rPr>
              <a:t>Seoul National University – 17-18 May 2013</a:t>
            </a:r>
            <a:endParaRPr lang="en-US" sz="1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0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/>
              <a:t>Big Banks Domination </a:t>
            </a:r>
            <a:r>
              <a:rPr lang="id-ID" sz="2800" smtClean="0"/>
              <a:t>in </a:t>
            </a:r>
            <a:r>
              <a:rPr lang="en-US" sz="2800" smtClean="0"/>
              <a:t>Indonesia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Ten banks hold 6</a:t>
            </a:r>
            <a:r>
              <a:rPr lang="en-US" sz="2400" dirty="0" smtClean="0">
                <a:solidFill>
                  <a:srgbClr val="FF0000"/>
                </a:solidFill>
              </a:rPr>
              <a:t>5% </a:t>
            </a:r>
            <a:r>
              <a:rPr lang="id-ID" sz="2400" dirty="0" smtClean="0">
                <a:solidFill>
                  <a:srgbClr val="FF0000"/>
                </a:solidFill>
              </a:rPr>
              <a:t>of national banking assets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6248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*Data  Desember 2012 kecuali Bank Panin Sept. 2012</a:t>
            </a:r>
          </a:p>
          <a:p>
            <a:r>
              <a:rPr lang="en-US" sz="1200" smtClean="0"/>
              <a:t>**Bank  BUMN (38%) &amp;  6 bank swasta (27% )</a:t>
            </a:r>
            <a:endParaRPr lang="en-US" sz="1200"/>
          </a:p>
        </p:txBody>
      </p:sp>
      <p:sp>
        <p:nvSpPr>
          <p:cNvPr id="6" name="TextBox 5"/>
          <p:cNvSpPr txBox="1"/>
          <p:nvPr/>
        </p:nvSpPr>
        <p:spPr>
          <a:xfrm>
            <a:off x="6019800" y="6553200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Laporan Keuangan Perusahaan2</a:t>
            </a:r>
            <a:endParaRPr lang="en-US" sz="120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6145865"/>
              </p:ext>
            </p:extLst>
          </p:nvPr>
        </p:nvGraphicFramePr>
        <p:xfrm>
          <a:off x="914400" y="1371600"/>
          <a:ext cx="7408694" cy="4784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842"/>
                <a:gridCol w="1287948"/>
                <a:gridCol w="1371415"/>
                <a:gridCol w="3199578"/>
                <a:gridCol w="1158911"/>
              </a:tblGrid>
              <a:tr h="391468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No</a:t>
                      </a:r>
                      <a:endParaRPr lang="en-US" sz="105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Bank</a:t>
                      </a:r>
                      <a:endParaRPr lang="en-US" sz="105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Asset</a:t>
                      </a:r>
                    </a:p>
                    <a:p>
                      <a:pPr algn="ctr"/>
                      <a:r>
                        <a:rPr lang="en-US" sz="1050" smtClean="0"/>
                        <a:t> (triliun</a:t>
                      </a:r>
                      <a:r>
                        <a:rPr lang="en-US" sz="1050" baseline="0" smtClean="0"/>
                        <a:t> Rupiah)</a:t>
                      </a:r>
                      <a:endParaRPr lang="en-US" sz="105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Majority Shareholder</a:t>
                      </a:r>
                      <a:endParaRPr lang="en-US" sz="105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Composition (%)</a:t>
                      </a:r>
                      <a:endParaRPr lang="en-US" sz="1050" b="1"/>
                    </a:p>
                  </a:txBody>
                  <a:tcPr anchor="ctr"/>
                </a:tc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1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Bank Mandiri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635,6</a:t>
                      </a:r>
                      <a:endParaRPr lang="en-US" sz="1050" b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Government</a:t>
                      </a:r>
                      <a:endParaRPr lang="en-US" sz="1050" b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60,00</a:t>
                      </a:r>
                      <a:endParaRPr lang="en-US" sz="105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2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BRI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551,3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itchFamily="34" charset="0"/>
                        <a:buChar char="•"/>
                      </a:pPr>
                      <a:r>
                        <a:rPr lang="en-US" sz="1050" smtClean="0"/>
                        <a:t>Government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56,75</a:t>
                      </a:r>
                      <a:endParaRPr lang="en-US" sz="105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3</a:t>
                      </a:r>
                      <a:endParaRPr lang="en-US" sz="105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BCA</a:t>
                      </a:r>
                      <a:endParaRPr lang="en-US" sz="105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442,99</a:t>
                      </a:r>
                      <a:endParaRPr lang="en-US" sz="105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itchFamily="34" charset="0"/>
                        <a:buChar char="•"/>
                      </a:pPr>
                      <a:r>
                        <a:rPr lang="en-US" sz="1050" smtClean="0"/>
                        <a:t>FarIndo Investments Ltd (Mauritius) </a:t>
                      </a:r>
                      <a:endParaRPr lang="en-US" sz="105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47,15</a:t>
                      </a:r>
                    </a:p>
                  </a:txBody>
                  <a:tcPr/>
                </a:tc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4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BNI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333,3</a:t>
                      </a:r>
                      <a:endParaRPr lang="en-US" sz="1050" b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Government</a:t>
                      </a:r>
                      <a:endParaRPr lang="en-US" sz="1050" b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60,00</a:t>
                      </a:r>
                      <a:endParaRPr lang="en-US" sz="105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5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CIMB Niaga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192,7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itchFamily="34" charset="0"/>
                        <a:buChar char="•"/>
                      </a:pPr>
                      <a:r>
                        <a:rPr lang="en-US" sz="1050" smtClean="0"/>
                        <a:t>CIMB Group Sdn  Berhad  (Malaysia)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Santubong Investment Sdn  Berhad (Malaysia)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56,1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16,65</a:t>
                      </a:r>
                    </a:p>
                    <a:p>
                      <a:pPr algn="ctr"/>
                      <a:endParaRPr lang="en-US" sz="1050"/>
                    </a:p>
                  </a:txBody>
                  <a:tcPr/>
                </a:tc>
              </a:tr>
              <a:tr h="391468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6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Bank Danamon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141,93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Asia Financial (Indonesia) Pte Ltd---Fullerton Financial Holdings ---Temasek</a:t>
                      </a:r>
                      <a:endParaRPr lang="en-US" sz="105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67,37 </a:t>
                      </a:r>
                      <a:endParaRPr lang="en-US" sz="1050"/>
                    </a:p>
                  </a:txBody>
                  <a:tcPr/>
                </a:tc>
              </a:tr>
              <a:tr h="271276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7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Panin Bank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133,71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itchFamily="34" charset="0"/>
                        <a:buChar char="•"/>
                      </a:pPr>
                      <a:r>
                        <a:rPr lang="en-US" sz="1050" smtClean="0"/>
                        <a:t> PT Panin Financial Tbk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 Potrayn No</a:t>
                      </a:r>
                      <a:r>
                        <a:rPr lang="en-US" sz="1050" baseline="0" smtClean="0"/>
                        <a:t> 1103 Pty Ltd---ANZ Banking Group (Australia)</a:t>
                      </a:r>
                      <a:endParaRPr lang="en-US" sz="105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45,46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38,82</a:t>
                      </a:r>
                    </a:p>
                  </a:txBody>
                  <a:tcPr/>
                </a:tc>
              </a:tr>
              <a:tr h="449341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8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Permata Bank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131,80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 pitchFamily="34" charset="0"/>
                        <a:buChar char="•"/>
                      </a:pPr>
                      <a:r>
                        <a:rPr lang="en-US" sz="1050" smtClean="0"/>
                        <a:t>Standard Chartered</a:t>
                      </a:r>
                      <a:r>
                        <a:rPr lang="en-US" sz="1050" baseline="0" smtClean="0"/>
                        <a:t> Bank (UK)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PT Astra International Tbk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44,56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44,56</a:t>
                      </a:r>
                    </a:p>
                  </a:txBody>
                  <a:tcPr/>
                </a:tc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9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Bank BII</a:t>
                      </a:r>
                      <a:endParaRPr 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b-NO" sz="1050" smtClean="0"/>
                        <a:t>115.77 </a:t>
                      </a:r>
                      <a:endParaRPr lang="nb-NO" sz="1050"/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233363" indent="-180975" fontAlgn="t">
                        <a:buFont typeface="Arial" pitchFamily="34" charset="0"/>
                        <a:buChar char="•"/>
                      </a:pPr>
                      <a:r>
                        <a:rPr lang="nb-NO" sz="1050"/>
                        <a:t>​Sorak Financial Holdings Pte. </a:t>
                      </a:r>
                      <a:r>
                        <a:rPr lang="nb-NO" sz="1050" smtClean="0"/>
                        <a:t>Ltd</a:t>
                      </a:r>
                      <a:r>
                        <a:rPr lang="nb-NO" sz="1050" smtClean="0">
                          <a:sym typeface="Wingdings" pitchFamily="2" charset="2"/>
                        </a:rPr>
                        <a:t>---</a:t>
                      </a:r>
                      <a:r>
                        <a:rPr lang="en-US" sz="1050" smtClean="0"/>
                        <a:t>Mayban Offshore Corporate Service  (Malaysia)</a:t>
                      </a:r>
                    </a:p>
                    <a:p>
                      <a:pPr marL="233363" marR="0" indent="-180975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Mayban Offshore Corporate Service (Labuan) Sdn. Bhd</a:t>
                      </a: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/>
                        <a:t>​</a:t>
                      </a:r>
                      <a:r>
                        <a:rPr lang="en-US" sz="1050" smtClean="0"/>
                        <a:t>54,33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42,96​</a:t>
                      </a:r>
                    </a:p>
                  </a:txBody>
                  <a:tcPr marL="19050" marR="19050" marT="19050" marB="19050"/>
                </a:tc>
              </a:tr>
              <a:tr h="342535"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10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BTN</a:t>
                      </a:r>
                      <a:endParaRPr lang="en-US" sz="1050" b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smtClean="0"/>
                        <a:t> 111.75</a:t>
                      </a:r>
                      <a:endParaRPr lang="en-US" sz="1050" b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050" smtClean="0"/>
                        <a:t>Government</a:t>
                      </a:r>
                      <a:endParaRPr lang="en-US" sz="1050" b="0" smtClean="0"/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/>
                        <a:t>61,35</a:t>
                      </a:r>
                      <a:endParaRPr lang="en-US" sz="1050"/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42535">
                <a:tc>
                  <a:txBody>
                    <a:bodyPr/>
                    <a:lstStyle/>
                    <a:p>
                      <a:pPr algn="ctr"/>
                      <a:endParaRPr lang="en-US" sz="105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smtClean="0"/>
                        <a:t>Total</a:t>
                      </a:r>
                      <a:endParaRPr lang="en-US" sz="105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/>
                        <a:t>2764.95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dirty="0" smtClean="0"/>
              <a:t>Further Banking Regulation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rgbClr val="FF0000"/>
                </a:solidFill>
              </a:rPr>
              <a:t>Indonesia </a:t>
            </a:r>
            <a:r>
              <a:rPr lang="id-ID" sz="2700" dirty="0" smtClean="0">
                <a:solidFill>
                  <a:srgbClr val="FF0000"/>
                </a:solidFill>
              </a:rPr>
              <a:t>ready for </a:t>
            </a:r>
            <a:r>
              <a:rPr lang="en-US" sz="2700" dirty="0" smtClean="0">
                <a:solidFill>
                  <a:srgbClr val="FF0000"/>
                </a:solidFill>
              </a:rPr>
              <a:t>Basel III </a:t>
            </a:r>
            <a:r>
              <a:rPr lang="id-ID" sz="2700" dirty="0" smtClean="0">
                <a:solidFill>
                  <a:srgbClr val="FF0000"/>
                </a:solidFill>
              </a:rPr>
              <a:t>Regulation </a:t>
            </a:r>
            <a:r>
              <a:rPr lang="id-ID" sz="2700" smtClean="0">
                <a:solidFill>
                  <a:srgbClr val="FF0000"/>
                </a:solidFill>
              </a:rPr>
              <a:t>in </a:t>
            </a:r>
            <a:r>
              <a:rPr lang="en-US" sz="2700" smtClean="0">
                <a:solidFill>
                  <a:srgbClr val="FF0000"/>
                </a:solidFill>
              </a:rPr>
              <a:t>2019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447800"/>
          <a:ext cx="7359777" cy="271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177"/>
                <a:gridCol w="2082800"/>
                <a:gridCol w="2082800"/>
              </a:tblGrid>
              <a:tr h="2454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Requirements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Under Basel 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+mn-lt"/>
                        </a:rPr>
                        <a:t>Under Basel III</a:t>
                      </a:r>
                    </a:p>
                  </a:txBody>
                  <a:tcPr marL="9525" marR="9525" marT="9525" marB="0" anchor="b"/>
                </a:tc>
              </a:tr>
              <a:tr h="248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Minimum Ratio of Total Capital To </a:t>
                      </a:r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RWAs*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10.50%</a:t>
                      </a:r>
                    </a:p>
                  </a:txBody>
                  <a:tcPr marL="9525" marR="9525" marT="9525" marB="0" anchor="b"/>
                </a:tc>
              </a:tr>
              <a:tr h="248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Minimum Ratio of Common Equity to RWAs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4.50% to 7.00%</a:t>
                      </a:r>
                    </a:p>
                  </a:txBody>
                  <a:tcPr marL="9525" marR="9525" marT="9525" marB="0" anchor="b"/>
                </a:tc>
              </a:tr>
              <a:tr h="245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Tier I capital to RWAs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6.00%</a:t>
                      </a:r>
                    </a:p>
                  </a:txBody>
                  <a:tcPr marL="9525" marR="9525" marT="9525" marB="0" anchor="b"/>
                </a:tc>
              </a:tr>
              <a:tr h="245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Core Tier I capital to RWAs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5.00%</a:t>
                      </a:r>
                    </a:p>
                  </a:txBody>
                  <a:tcPr marL="9525" marR="9525" marT="9525" marB="0" anchor="b"/>
                </a:tc>
              </a:tr>
              <a:tr h="248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Capital Conservation Buffers to RWAs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2.50%</a:t>
                      </a:r>
                    </a:p>
                  </a:txBody>
                  <a:tcPr marL="9525" marR="9525" marT="9525" marB="0" anchor="b"/>
                </a:tc>
              </a:tr>
              <a:tr h="245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Leverage 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3.00%</a:t>
                      </a:r>
                    </a:p>
                  </a:txBody>
                  <a:tcPr marL="9525" marR="9525" marT="9525" marB="0" anchor="b"/>
                </a:tc>
              </a:tr>
              <a:tr h="245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Countercyclical Buffer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0% to 2.50%</a:t>
                      </a:r>
                    </a:p>
                  </a:txBody>
                  <a:tcPr marL="9525" marR="9525" marT="9525" marB="0" anchor="b"/>
                </a:tc>
              </a:tr>
              <a:tr h="248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Minimum Liquidity Coverage 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TBD (2015)</a:t>
                      </a:r>
                    </a:p>
                  </a:txBody>
                  <a:tcPr marL="9525" marR="9525" marT="9525" marB="0" anchor="b"/>
                </a:tc>
              </a:tr>
              <a:tr h="248410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Minimum Net Stable Funding 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TBD (2018)</a:t>
                      </a:r>
                    </a:p>
                  </a:txBody>
                  <a:tcPr marL="9525" marR="9525" marT="9525" marB="0" anchor="b"/>
                </a:tc>
              </a:tr>
              <a:tr h="248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Systemically important Financial Institutions Charge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TBD (2011)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4724400"/>
          <a:ext cx="7573963" cy="185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963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Indicator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Capital Adequacy Ratio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16.76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17.42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17.18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16.05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17.43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Return On Assets Ratio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2.33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2.60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2.86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3.03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  3.11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Loan to Deposits Ratio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74.58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72.88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75.21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78.77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83.58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Operating Expenses/Operating Income (%)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88.59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86.63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86.14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85.42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       74.10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62200" y="4267200"/>
            <a:ext cx="495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Indonesia Banks Performance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4191000"/>
            <a:ext cx="15955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mtClean="0"/>
              <a:t>* Risk Weighted Assets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 algn="l"/>
            <a:r>
              <a:rPr lang="en-US" sz="3200" dirty="0" smtClean="0"/>
              <a:t>2. </a:t>
            </a:r>
            <a:r>
              <a:rPr lang="id-ID" sz="3200" dirty="0" smtClean="0"/>
              <a:t>Limited Role of Banking Sector in  Economic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Poor policy of monetary authority in managing interest rates</a:t>
            </a:r>
            <a:endParaRPr lang="en-US" sz="2800" dirty="0" smtClean="0"/>
          </a:p>
          <a:p>
            <a:endParaRPr lang="id-ID" sz="2800" smtClean="0"/>
          </a:p>
          <a:p>
            <a:r>
              <a:rPr lang="id-ID" sz="2800" smtClean="0"/>
              <a:t>High </a:t>
            </a:r>
            <a:r>
              <a:rPr lang="id-ID" sz="2800" dirty="0" smtClean="0"/>
              <a:t>interest rate of loan has </a:t>
            </a:r>
            <a:r>
              <a:rPr lang="id-ID" sz="2800" smtClean="0"/>
              <a:t>restricted public </a:t>
            </a:r>
            <a:r>
              <a:rPr lang="id-ID" sz="2800" dirty="0" smtClean="0"/>
              <a:t>access to banks</a:t>
            </a:r>
            <a:endParaRPr lang="en-US" sz="2800" dirty="0" smtClean="0"/>
          </a:p>
          <a:p>
            <a:endParaRPr lang="id-ID" sz="2800" smtClean="0"/>
          </a:p>
          <a:p>
            <a:r>
              <a:rPr lang="id-ID" sz="2800" smtClean="0"/>
              <a:t>Indonesia </a:t>
            </a:r>
            <a:r>
              <a:rPr lang="id-ID" sz="2800" dirty="0" smtClean="0"/>
              <a:t>national banking tends to take the </a:t>
            </a:r>
            <a:r>
              <a:rPr lang="id-ID" sz="2800" smtClean="0"/>
              <a:t>capitalists side </a:t>
            </a:r>
            <a:r>
              <a:rPr lang="id-ID" sz="2800" dirty="0" smtClean="0"/>
              <a:t>than the whole </a:t>
            </a:r>
            <a:r>
              <a:rPr lang="id-ID" sz="2800" smtClean="0"/>
              <a:t>economic development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Monetary Policy Transmission Mechanism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2800" dirty="0" smtClean="0">
                <a:solidFill>
                  <a:srgbClr val="FF0000"/>
                </a:solidFill>
              </a:rPr>
              <a:t>Aimed at inflation rate management?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7794463" cy="347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086600" y="6553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Bank Indonesia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BI rate &amp; loan rate</a:t>
            </a:r>
            <a:br>
              <a:rPr lang="en-US" sz="36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Unable to induce loan rate to lower level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67779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86600" y="6553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Bank Indonesia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Headline Inflation Rate (</a:t>
            </a:r>
            <a:r>
              <a:rPr lang="en-US" sz="2800" dirty="0" err="1" smtClean="0"/>
              <a:t>yoy</a:t>
            </a:r>
            <a:r>
              <a:rPr lang="en-US" sz="2800" dirty="0" smtClean="0"/>
              <a:t>, %)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Still high, but went lower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6553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World Bank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Lending interest rate, 2010</a:t>
            </a:r>
            <a:br>
              <a:rPr lang="en-US" sz="32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Indonesia</a:t>
            </a:r>
            <a:r>
              <a:rPr lang="id-ID" sz="2400" dirty="0" smtClean="0">
                <a:solidFill>
                  <a:srgbClr val="FF0000"/>
                </a:solidFill>
              </a:rPr>
              <a:t>, the highest among some Asian countries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612698" y="6400800"/>
            <a:ext cx="1393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World Bank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Net Interest Margin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Indonesia also the highest among </a:t>
            </a:r>
            <a:r>
              <a:rPr lang="en-US" sz="2400" dirty="0" smtClean="0">
                <a:solidFill>
                  <a:srgbClr val="FF0000"/>
                </a:solidFill>
              </a:rPr>
              <a:t>ASEAN </a:t>
            </a:r>
            <a:r>
              <a:rPr lang="id-ID" sz="2400" dirty="0" smtClean="0">
                <a:solidFill>
                  <a:srgbClr val="FF0000"/>
                </a:solidFill>
              </a:rPr>
              <a:t> countries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69378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43600" y="6553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Maybank Kim Eng, 2013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Fee Based Income, 2011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Poor creativity, relying on interest based income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85535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6553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Maybank Kim Eng, 2013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Limiting factors of investment</a:t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High interest rate, main obstacle for investment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57450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5776411" y="6400800"/>
            <a:ext cx="33675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Bussiness Survey, Bank Indonesia, QIV-2012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3200" smtClean="0"/>
              <a:t>Outline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id-ID" dirty="0" smtClean="0"/>
              <a:t>Indonesian Financial Structure</a:t>
            </a:r>
            <a:endParaRPr lang="en-US" dirty="0" smtClean="0"/>
          </a:p>
          <a:p>
            <a:r>
              <a:rPr lang="id-ID" dirty="0" smtClean="0"/>
              <a:t>Regulation in Financial Sectors</a:t>
            </a:r>
            <a:endParaRPr lang="en-US" dirty="0" smtClean="0"/>
          </a:p>
          <a:p>
            <a:r>
              <a:rPr lang="id-ID" dirty="0" smtClean="0"/>
              <a:t>Roles of banking sector in economy</a:t>
            </a:r>
            <a:endParaRPr lang="en-US" dirty="0" smtClean="0"/>
          </a:p>
          <a:p>
            <a:r>
              <a:rPr lang="id-ID" dirty="0" smtClean="0"/>
              <a:t>Roles of capital market in economy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Prime Lending Rate</a:t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Wide g</a:t>
            </a:r>
            <a:r>
              <a:rPr lang="en-US" sz="2400" dirty="0" err="1" smtClean="0">
                <a:solidFill>
                  <a:srgbClr val="FF0000"/>
                </a:solidFill>
              </a:rPr>
              <a:t>ap</a:t>
            </a:r>
            <a:r>
              <a:rPr lang="id-ID" sz="2400" dirty="0" smtClean="0">
                <a:solidFill>
                  <a:srgbClr val="FF0000"/>
                </a:solidFill>
              </a:rPr>
              <a:t> of interest </a:t>
            </a:r>
            <a:r>
              <a:rPr lang="id-ID" sz="2400" smtClean="0">
                <a:solidFill>
                  <a:srgbClr val="FF0000"/>
                </a:solidFill>
              </a:rPr>
              <a:t>rates (</a:t>
            </a:r>
            <a:r>
              <a:rPr lang="en-US" sz="2400" smtClean="0">
                <a:solidFill>
                  <a:srgbClr val="FF0000"/>
                </a:solidFill>
              </a:rPr>
              <a:t>microfinance </a:t>
            </a:r>
            <a:r>
              <a:rPr lang="id-ID" sz="2400" smtClean="0">
                <a:solidFill>
                  <a:srgbClr val="FF0000"/>
                </a:solidFill>
              </a:rPr>
              <a:t>vs. other loan)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99950455"/>
              </p:ext>
            </p:extLst>
          </p:nvPr>
        </p:nvGraphicFramePr>
        <p:xfrm>
          <a:off x="990600" y="2057400"/>
          <a:ext cx="718457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429"/>
                <a:gridCol w="1197429"/>
                <a:gridCol w="1197429"/>
                <a:gridCol w="1197429"/>
                <a:gridCol w="1197429"/>
                <a:gridCol w="1197429"/>
              </a:tblGrid>
              <a:tr h="335280">
                <a:tc rowSpan="3"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bg1"/>
                          </a:solidFill>
                          <a:latin typeface="+mn-lt"/>
                        </a:rPr>
                        <a:t>Bank</a:t>
                      </a:r>
                      <a:endParaRPr lang="en-US" sz="12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ase"/>
                      <a:r>
                        <a:rPr lang="en-US" sz="1200" b="0" i="0" smtClean="0">
                          <a:solidFill>
                            <a:schemeClr val="bg1"/>
                          </a:solidFill>
                          <a:latin typeface="+mn-lt"/>
                        </a:rPr>
                        <a:t>Prime </a:t>
                      </a:r>
                      <a:r>
                        <a:rPr lang="en-US" sz="1200" b="0" i="0">
                          <a:solidFill>
                            <a:schemeClr val="bg1"/>
                          </a:solidFill>
                          <a:latin typeface="+mn-lt"/>
                        </a:rPr>
                        <a:t>Lending </a:t>
                      </a:r>
                      <a:r>
                        <a:rPr lang="en-US" sz="1200" b="0" i="0" smtClean="0">
                          <a:solidFill>
                            <a:schemeClr val="bg1"/>
                          </a:solidFill>
                          <a:latin typeface="+mn-lt"/>
                        </a:rPr>
                        <a:t>Rate  (%)*</a:t>
                      </a:r>
                      <a:endParaRPr lang="en-US" sz="1200" b="0" i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8100" marR="38100" marT="38100" marB="3810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pPr algn="ctr" fontAlgn="base"/>
                      <a:endParaRPr lang="en-US" sz="1200" b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8100" marR="38100" marT="38100" marB="381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+mn-lt"/>
                        </a:rPr>
                        <a:t>Corporate Loan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+mn-lt"/>
                        </a:rPr>
                        <a:t>Retail Loan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rgbClr val="FF0000"/>
                          </a:solidFill>
                          <a:latin typeface="+mn-lt"/>
                        </a:rPr>
                        <a:t>Microfinance Loan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+mn-lt"/>
                        </a:rPr>
                        <a:t>Consumer Loan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+mn-lt"/>
                        </a:rPr>
                        <a:t>Housing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latin typeface="+mn-lt"/>
                        </a:rPr>
                        <a:t>Non Housing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Mandiri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10.00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12.00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rgbClr val="FF0000"/>
                          </a:solidFill>
                          <a:latin typeface="+mn-lt"/>
                        </a:rPr>
                        <a:t>22.00</a:t>
                      </a:r>
                      <a:endParaRPr lang="en-US" sz="1200" b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10.75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12.00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</a:tr>
              <a:tr h="335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BRI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9.75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11.75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rgbClr val="FF0000"/>
                          </a:solidFill>
                          <a:latin typeface="+mn-lt"/>
                        </a:rPr>
                        <a:t>19.25</a:t>
                      </a:r>
                      <a:endParaRPr lang="en-US" sz="1200" b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</a:tr>
              <a:tr h="335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BCA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9.25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10.60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rgbClr val="FF0000"/>
                          </a:solidFill>
                          <a:latin typeface="+mn-lt"/>
                        </a:rPr>
                        <a:t>N/A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9.50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8.18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7625" marR="47625" marT="47625" marB="47625" anchor="ctr"/>
                </a:tc>
              </a:tr>
              <a:tr h="335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BNI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11.60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+mn-lt"/>
                        </a:rPr>
                        <a:t>11.60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10.65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12.25</a:t>
                      </a:r>
                    </a:p>
                  </a:txBody>
                  <a:tcPr marL="9525" marR="9525" marT="9525" marB="0" anchor="ctr"/>
                </a:tc>
              </a:tr>
              <a:tr h="335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CIMB Niaga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9.85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10.75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rgbClr val="FF0000"/>
                          </a:solidFill>
                          <a:latin typeface="+mn-lt"/>
                        </a:rPr>
                        <a:t>19.00</a:t>
                      </a:r>
                      <a:endParaRPr lang="en-US" sz="1200" b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10.80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10.70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3352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smtClean="0">
                          <a:solidFill>
                            <a:schemeClr val="tx1"/>
                          </a:solidFill>
                          <a:latin typeface="+mn-lt"/>
                        </a:rPr>
                        <a:t>Danamon</a:t>
                      </a:r>
                      <a:endParaRPr lang="en-US" sz="12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114300" algn="l"/>
                          <a:tab pos="517525" algn="l"/>
                        </a:tabLst>
                      </a:pPr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10.00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11.00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rgbClr val="FF0000"/>
                          </a:solidFill>
                        </a:rPr>
                        <a:t>19.76</a:t>
                      </a:r>
                      <a:endParaRPr lang="en-US" sz="120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11.75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12.49</a:t>
                      </a:r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2578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*per 31 March 2013</a:t>
            </a:r>
            <a:endParaRPr lang="en-US" sz="1100"/>
          </a:p>
        </p:txBody>
      </p:sp>
      <p:sp>
        <p:nvSpPr>
          <p:cNvPr id="5" name="TextBox 4"/>
          <p:cNvSpPr txBox="1"/>
          <p:nvPr/>
        </p:nvSpPr>
        <p:spPr>
          <a:xfrm>
            <a:off x="5943600" y="6553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website perusahaan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id-ID" sz="2800"/>
              <a:t>Share of Loans to SMEs: Very Small </a:t>
            </a:r>
            <a:r>
              <a:rPr lang="en-US" sz="2800"/>
              <a:t/>
            </a:r>
            <a:br>
              <a:rPr lang="en-US" sz="2800"/>
            </a:br>
            <a:r>
              <a:rPr lang="id-ID" sz="2400">
                <a:solidFill>
                  <a:srgbClr val="FF0000"/>
                </a:solidFill>
              </a:rPr>
              <a:t>The Number of SMEs is very huge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000" smtClean="0"/>
              <a:t>Bank Financing for SMEs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</p:nvPr>
        </p:nvGraphicFramePr>
        <p:xfrm>
          <a:off x="304800" y="2667000"/>
          <a:ext cx="4419599" cy="259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186"/>
                <a:gridCol w="881471"/>
                <a:gridCol w="881471"/>
                <a:gridCol w="881471"/>
              </a:tblGrid>
              <a:tr h="4496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  <a:r>
                        <a:rPr lang="en-US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Type</a:t>
                      </a:r>
                      <a:endParaRPr lang="en-US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Kredit  </a:t>
                      </a:r>
                    </a:p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(Rp Triliun)</a:t>
                      </a:r>
                      <a:endParaRPr lang="en-US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UMKM</a:t>
                      </a:r>
                    </a:p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 (Rp Triliun)</a:t>
                      </a:r>
                      <a:endParaRPr lang="en-US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Percent</a:t>
                      </a:r>
                      <a:endParaRPr lang="en-US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28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State Owned Banks</a:t>
                      </a:r>
                    </a:p>
                  </a:txBody>
                  <a:tcPr marL="107738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961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ctr"/>
                </a:tc>
              </a:tr>
              <a:tr h="428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Commercial Banks</a:t>
                      </a:r>
                    </a:p>
                  </a:txBody>
                  <a:tcPr marL="107738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1,221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217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/>
                </a:tc>
              </a:tr>
              <a:tr h="428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 Development Banks</a:t>
                      </a:r>
                    </a:p>
                  </a:txBody>
                  <a:tcPr marL="107738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ctr"/>
                </a:tc>
              </a:tr>
              <a:tr h="428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Joint Venture Banks &amp; Foreign Owned Banks </a:t>
                      </a:r>
                    </a:p>
                  </a:txBody>
                  <a:tcPr marL="107738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331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/>
                </a:tc>
              </a:tr>
              <a:tr h="4282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107738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2,737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600200"/>
            <a:ext cx="4194175" cy="639762"/>
          </a:xfrm>
        </p:spPr>
        <p:txBody>
          <a:bodyPr>
            <a:normAutofit/>
          </a:bodyPr>
          <a:lstStyle/>
          <a:p>
            <a:pPr algn="ctr"/>
            <a:r>
              <a:rPr lang="en-US" sz="2000" smtClean="0"/>
              <a:t>Number of SMEs &amp; Large Enterprises</a:t>
            </a:r>
            <a:endParaRPr lang="en-US" sz="2000"/>
          </a:p>
        </p:txBody>
      </p:sp>
      <p:sp>
        <p:nvSpPr>
          <p:cNvPr id="5" name="TextBox 4"/>
          <p:cNvSpPr txBox="1"/>
          <p:nvPr/>
        </p:nvSpPr>
        <p:spPr>
          <a:xfrm>
            <a:off x="457200" y="54102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*Feb. 2013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724400" y="2362200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0" y="54864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*2010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43600" y="6553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Bank Indonesia, BPS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xmlns="" val="18909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Domestic Financing Profile</a:t>
            </a:r>
            <a:br>
              <a:rPr lang="en-US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Sources of business financing: mainly from </a:t>
            </a:r>
            <a:r>
              <a:rPr lang="en-US" sz="2400" dirty="0" smtClean="0">
                <a:solidFill>
                  <a:srgbClr val="FF0000"/>
                </a:solidFill>
              </a:rPr>
              <a:t>internal </a:t>
            </a:r>
            <a:r>
              <a:rPr lang="id-ID" sz="2400" dirty="0" smtClean="0">
                <a:solidFill>
                  <a:srgbClr val="FF0000"/>
                </a:solidFill>
              </a:rPr>
              <a:t>source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mtClean="0"/>
              <a:t>Indonesia	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mtClean="0"/>
              <a:t>East Asia &amp; Pasific</a:t>
            </a:r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6872545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843957472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6057640" y="6324600"/>
            <a:ext cx="29106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Enterprise survey, World Bank, 2009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id-ID" sz="3200" dirty="0" smtClean="0"/>
              <a:t>Percentage of </a:t>
            </a:r>
            <a:r>
              <a:rPr lang="en-US" sz="3200" dirty="0" smtClean="0"/>
              <a:t>firms with a bank loan</a:t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One of the Lowest in ASEAN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3600" y="65532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World bank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smtClean="0"/>
              <a:t>External Debt Outstanding</a:t>
            </a:r>
            <a:br>
              <a:rPr lang="en-US" sz="3200" smtClean="0"/>
            </a:br>
            <a:endParaRPr lang="en-US" sz="320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226994" y="6400800"/>
            <a:ext cx="16155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Bank Indonesia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xmlns="" val="233434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Capital &amp; Financial Account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Grew highly after </a:t>
            </a:r>
            <a:r>
              <a:rPr lang="en-US" sz="2400" dirty="0" smtClean="0">
                <a:solidFill>
                  <a:srgbClr val="FF0000"/>
                </a:solidFill>
              </a:rPr>
              <a:t>2008</a:t>
            </a:r>
            <a:r>
              <a:rPr lang="id-ID" sz="2400" dirty="0" smtClean="0">
                <a:solidFill>
                  <a:srgbClr val="FF0000"/>
                </a:solidFill>
              </a:rPr>
              <a:t> crises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934200" y="6324600"/>
            <a:ext cx="18539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smtClean="0"/>
              <a:t>Source: Bank Indonesia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40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Domestic credit provided by bank</a:t>
            </a:r>
            <a:r>
              <a:rPr lang="id-ID" sz="3200" dirty="0" smtClean="0"/>
              <a:t>s</a:t>
            </a:r>
            <a:r>
              <a:rPr lang="en-US" sz="3200" dirty="0" smtClean="0"/>
              <a:t>*</a:t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Banking roles in financing  is the lowest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612698" y="6400800"/>
            <a:ext cx="1393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World Bank</a:t>
            </a:r>
            <a:endParaRPr lang="en-US" sz="1200"/>
          </a:p>
        </p:txBody>
      </p:sp>
      <p:sp>
        <p:nvSpPr>
          <p:cNvPr id="6" name="Rectangle 5"/>
          <p:cNvSpPr/>
          <p:nvPr/>
        </p:nvSpPr>
        <p:spPr>
          <a:xfrm>
            <a:off x="914400" y="6324600"/>
            <a:ext cx="8354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mtClean="0"/>
              <a:t>*% of GDP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812800" algn="l"/>
              </a:tabLst>
            </a:pPr>
            <a:r>
              <a:rPr lang="en-US" sz="2800" dirty="0" smtClean="0"/>
              <a:t>Rate of Return on Commercial Bank Equity</a:t>
            </a:r>
            <a:br>
              <a:rPr lang="en-US" sz="28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Indonesia</a:t>
            </a:r>
            <a:r>
              <a:rPr lang="id-ID" sz="2400" dirty="0" smtClean="0">
                <a:solidFill>
                  <a:srgbClr val="FF0000"/>
                </a:solidFill>
              </a:rPr>
              <a:t>n banking: the highest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67912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900256" y="6400800"/>
            <a:ext cx="942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ADB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Component of Lending Rate</a:t>
            </a:r>
            <a:r>
              <a:rPr lang="id-ID" sz="2800" dirty="0" smtClean="0"/>
              <a:t> </a:t>
            </a:r>
            <a:r>
              <a:rPr lang="en-US" sz="2800" dirty="0" smtClean="0"/>
              <a:t>Base </a:t>
            </a:r>
            <a:br>
              <a:rPr lang="en-US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Withheld by interests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0919518"/>
              </p:ext>
            </p:extLst>
          </p:nvPr>
        </p:nvGraphicFramePr>
        <p:xfrm>
          <a:off x="1828800" y="1600202"/>
          <a:ext cx="5323586" cy="4191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75586"/>
                <a:gridCol w="3048000"/>
              </a:tblGrid>
              <a:tr h="552244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Component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Barrier</a:t>
                      </a:r>
                      <a:endParaRPr lang="en-US" sz="1600"/>
                    </a:p>
                  </a:txBody>
                  <a:tcPr/>
                </a:tc>
              </a:tr>
              <a:tr h="771628">
                <a:tc>
                  <a:txBody>
                    <a:bodyPr/>
                    <a:lstStyle/>
                    <a:p>
                      <a:r>
                        <a:rPr lang="en-US" sz="1600" smtClean="0"/>
                        <a:t>Cost of Loanable Fund</a:t>
                      </a:r>
                    </a:p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ym typeface="Wingdings" pitchFamily="2" charset="2"/>
                        </a:rPr>
                        <a:t>big depositors bargaining possition</a:t>
                      </a:r>
                      <a:endParaRPr lang="en-US" sz="1600"/>
                    </a:p>
                  </a:txBody>
                  <a:tcPr/>
                </a:tc>
              </a:tr>
              <a:tr h="771628">
                <a:tc>
                  <a:txBody>
                    <a:bodyPr/>
                    <a:lstStyle/>
                    <a:p>
                      <a:r>
                        <a:rPr lang="en-US" sz="1600" smtClean="0"/>
                        <a:t>Overhead Cost</a:t>
                      </a:r>
                    </a:p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ym typeface="Wingdings" pitchFamily="2" charset="2"/>
                        </a:rPr>
                        <a:t>bank efficiency</a:t>
                      </a:r>
                      <a:endParaRPr lang="en-US" sz="1600"/>
                    </a:p>
                  </a:txBody>
                  <a:tcPr/>
                </a:tc>
              </a:tr>
              <a:tr h="771628">
                <a:tc>
                  <a:txBody>
                    <a:bodyPr/>
                    <a:lstStyle/>
                    <a:p>
                      <a:r>
                        <a:rPr lang="en-US" sz="1600" smtClean="0"/>
                        <a:t>Margin</a:t>
                      </a:r>
                    </a:p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ym typeface="Wingdings" pitchFamily="2" charset="2"/>
                        </a:rPr>
                        <a:t>shareholders interest</a:t>
                      </a:r>
                      <a:endParaRPr lang="en-US" sz="1600"/>
                    </a:p>
                  </a:txBody>
                  <a:tcPr/>
                </a:tc>
              </a:tr>
              <a:tr h="552244">
                <a:tc>
                  <a:txBody>
                    <a:bodyPr/>
                    <a:lstStyle/>
                    <a:p>
                      <a:r>
                        <a:rPr lang="en-US" sz="1600" smtClean="0"/>
                        <a:t>Tax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ym typeface="Wingdings" pitchFamily="2" charset="2"/>
                        </a:rPr>
                        <a:t>government regulation</a:t>
                      </a:r>
                      <a:endParaRPr lang="en-US" sz="1600" smtClean="0"/>
                    </a:p>
                  </a:txBody>
                  <a:tcPr/>
                </a:tc>
              </a:tr>
              <a:tr h="771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/>
                        <a:t>Risk premium</a:t>
                      </a:r>
                    </a:p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ym typeface="Wingdings" pitchFamily="2" charset="2"/>
                        </a:rPr>
                        <a:t>economy &amp; politic stability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1. </a:t>
            </a:r>
            <a:r>
              <a:rPr lang="id-ID" sz="3200" dirty="0" smtClean="0"/>
              <a:t>Indonesian Financial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/>
              <a:t>Dominated by </a:t>
            </a:r>
            <a:r>
              <a:rPr lang="id-ID" sz="2800" smtClean="0"/>
              <a:t>banking sector</a:t>
            </a:r>
          </a:p>
          <a:p>
            <a:endParaRPr lang="en-US" sz="2800" dirty="0" smtClean="0"/>
          </a:p>
          <a:p>
            <a:r>
              <a:rPr lang="id-ID" sz="2800" dirty="0" smtClean="0"/>
              <a:t>Banking regulation has changed over the New Order to Reformation Era</a:t>
            </a:r>
            <a:endParaRPr lang="en-US" sz="2800" dirty="0" smtClean="0"/>
          </a:p>
          <a:p>
            <a:endParaRPr lang="id-ID" sz="2800" smtClean="0"/>
          </a:p>
          <a:p>
            <a:r>
              <a:rPr lang="id-ID" sz="2800" smtClean="0"/>
              <a:t>Increasing </a:t>
            </a:r>
            <a:r>
              <a:rPr lang="id-ID" sz="2800" dirty="0" smtClean="0"/>
              <a:t>foreign ownership in banking sector after the liberalisation of banking regulation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/>
              <a:t>Charactersitics of Indonesian Banking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Dominated by big depositors over Rp. </a:t>
            </a:r>
            <a:r>
              <a:rPr lang="id-ID" sz="2400" smtClean="0">
                <a:solidFill>
                  <a:srgbClr val="FF0000"/>
                </a:solidFill>
              </a:rPr>
              <a:t>5 billion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4393653"/>
              </p:ext>
            </p:extLst>
          </p:nvPr>
        </p:nvGraphicFramePr>
        <p:xfrm>
          <a:off x="1676400" y="1727200"/>
          <a:ext cx="5943600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</a:tblGrid>
              <a:tr h="55880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smtClean="0">
                          <a:solidFill>
                            <a:schemeClr val="bg1"/>
                          </a:solidFill>
                          <a:latin typeface="Calibri Light" pitchFamily="34" charset="0"/>
                        </a:rPr>
                        <a:t>Classification of deposit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latin typeface="Calibri Light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smtClean="0">
                          <a:solidFill>
                            <a:schemeClr val="bg1"/>
                          </a:solidFill>
                          <a:latin typeface="Calibri Light" pitchFamily="34" charset="0"/>
                        </a:rPr>
                        <a:t>Number</a:t>
                      </a:r>
                      <a:r>
                        <a:rPr lang="id-ID" sz="1400" b="1" i="0" u="none" strike="noStrike" baseline="0" smtClean="0">
                          <a:solidFill>
                            <a:schemeClr val="bg1"/>
                          </a:solidFill>
                          <a:latin typeface="Calibri Light" pitchFamily="34" charset="0"/>
                        </a:rPr>
                        <a:t> of Account</a:t>
                      </a:r>
                      <a:r>
                        <a:rPr lang="en-US" sz="1400" b="1" i="0" u="none" strike="noStrike" smtClean="0">
                          <a:solidFill>
                            <a:schemeClr val="bg1"/>
                          </a:solidFill>
                          <a:latin typeface="Calibri Light" pitchFamily="34" charset="0"/>
                        </a:rPr>
                        <a:t> (%)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latin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1" i="0" u="none" strike="noStrike" smtClean="0">
                          <a:solidFill>
                            <a:schemeClr val="bg1"/>
                          </a:solidFill>
                          <a:latin typeface="Calibri Light" pitchFamily="34" charset="0"/>
                        </a:rPr>
                        <a:t>Value</a:t>
                      </a:r>
                      <a:r>
                        <a:rPr lang="en-US" sz="1400" b="1" i="0" u="none" strike="noStrike" smtClean="0">
                          <a:solidFill>
                            <a:schemeClr val="bg1"/>
                          </a:solidFill>
                          <a:latin typeface="Calibri Light" pitchFamily="34" charset="0"/>
                        </a:rPr>
                        <a:t> (%)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latin typeface="Calibri Light" pitchFamily="34" charset="0"/>
                      </a:endParaRPr>
                    </a:p>
                  </a:txBody>
                  <a:tcPr marL="0" marR="0" marT="0" marB="0" anchor="ctr"/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N &lt; 100M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97.59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15.64</a:t>
                      </a:r>
                    </a:p>
                  </a:txBody>
                  <a:tcPr marL="0" marR="0" marT="0" marB="0" anchor="ctr"/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100M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&lt; N &lt;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500M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1.83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14.64</a:t>
                      </a:r>
                    </a:p>
                  </a:txBody>
                  <a:tcPr marL="0" marR="0" marT="0" marB="0" anchor="ctr"/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500M &lt; </a:t>
                      </a:r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N &lt; </a:t>
                      </a:r>
                      <a:r>
                        <a:rPr lang="pt-BR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1B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0.3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8.43</a:t>
                      </a:r>
                    </a:p>
                  </a:txBody>
                  <a:tcPr marL="0" marR="0" marT="0" marB="0" anchor="ctr"/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1B &lt; N &lt; 5B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0.24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17.92</a:t>
                      </a:r>
                    </a:p>
                  </a:txBody>
                  <a:tcPr marL="0" marR="0" marT="0" marB="0" anchor="ctr"/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smtClean="0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N  </a:t>
                      </a:r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&gt; 5B</a:t>
                      </a:r>
                    </a:p>
                  </a:txBody>
                  <a:tcPr marL="182880" marR="0" marT="0" marB="0" anchor="ctr">
                    <a:solidFill>
                      <a:srgbClr val="FFCC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0.05</a:t>
                      </a:r>
                    </a:p>
                  </a:txBody>
                  <a:tcPr marL="0" marR="0" marT="0" marB="0" anchor="ctr">
                    <a:solidFill>
                      <a:srgbClr val="FFCCFF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tx1"/>
                          </a:solidFill>
                          <a:latin typeface="Calibri Light" pitchFamily="34" charset="0"/>
                        </a:rPr>
                        <a:t>43.38</a:t>
                      </a:r>
                    </a:p>
                  </a:txBody>
                  <a:tcPr marL="0" marR="0" marT="0" marB="0" anchor="ctr">
                    <a:solidFill>
                      <a:srgbClr val="FFCCFF">
                        <a:alpha val="60000"/>
                      </a:srgbClr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</a:endParaRP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solidFill>
                            <a:srgbClr val="000000"/>
                          </a:solidFill>
                          <a:latin typeface="Calibri Light" pitchFamily="34" charset="0"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 Light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934200" y="6324600"/>
            <a:ext cx="18539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smtClean="0"/>
              <a:t>Source: Bank Indonesia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3200" dirty="0" smtClean="0"/>
              <a:t>Banking Loans Distribution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2800" dirty="0" smtClean="0">
                <a:solidFill>
                  <a:srgbClr val="FF0000"/>
                </a:solidFill>
              </a:rPr>
              <a:t>Mining grew highly, manufacture sector slower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934200" y="6324600"/>
            <a:ext cx="18539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smtClean="0"/>
              <a:t>Source: Bank Indonesia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id-ID" sz="2800" dirty="0" smtClean="0"/>
              <a:t>Loan Distribution by Sector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Decreasing loans to manufacture, increasing to trade sectors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086600" y="6400800"/>
            <a:ext cx="18539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smtClean="0"/>
              <a:t>Source: Bank Indonesia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57200" indent="-457200" algn="l"/>
            <a:r>
              <a:rPr lang="en-US" sz="3200" dirty="0" smtClean="0"/>
              <a:t>3. </a:t>
            </a:r>
            <a:r>
              <a:rPr lang="id-ID" sz="3200" dirty="0" smtClean="0"/>
              <a:t>Limited role of capital market in financing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400" dirty="0" smtClean="0"/>
              <a:t>Low attrectiveness of going-public from government and </a:t>
            </a:r>
            <a:r>
              <a:rPr lang="id-ID" sz="2400" smtClean="0"/>
              <a:t>private enterprises</a:t>
            </a:r>
          </a:p>
          <a:p>
            <a:endParaRPr lang="en-US" sz="2400" dirty="0" smtClean="0"/>
          </a:p>
          <a:p>
            <a:r>
              <a:rPr lang="id-ID" sz="2400" dirty="0" smtClean="0"/>
              <a:t>Despite te fact of low attractiveness to go public, Indonesian capital market  has  highly performed, particularly in sectors with strong fundamental performance</a:t>
            </a:r>
            <a:endParaRPr lang="en-US" sz="2400" dirty="0" smtClean="0"/>
          </a:p>
          <a:p>
            <a:endParaRPr lang="id-ID" sz="2400" smtClean="0"/>
          </a:p>
          <a:p>
            <a:r>
              <a:rPr lang="id-ID" sz="2400" smtClean="0"/>
              <a:t>Foreign </a:t>
            </a:r>
            <a:r>
              <a:rPr lang="id-ID" sz="2400" dirty="0" smtClean="0"/>
              <a:t>investment flow was still high as a result of high rate of return. </a:t>
            </a:r>
            <a:endParaRPr lang="en-US" sz="2400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Market </a:t>
            </a:r>
            <a:r>
              <a:rPr lang="en-US" sz="3200" dirty="0" err="1" smtClean="0"/>
              <a:t>Capitalisation</a:t>
            </a:r>
            <a:r>
              <a:rPr lang="id-ID" sz="3200" dirty="0" smtClean="0"/>
              <a:t> vs GDP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Limited role of capital market to economy in Indonesia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612698" y="6400800"/>
            <a:ext cx="13939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World Bank</a:t>
            </a:r>
            <a:endParaRPr lang="en-US" sz="1200"/>
          </a:p>
        </p:txBody>
      </p:sp>
      <p:sp>
        <p:nvSpPr>
          <p:cNvPr id="6" name="Rectangle 5"/>
          <p:cNvSpPr/>
          <p:nvPr/>
        </p:nvSpPr>
        <p:spPr>
          <a:xfrm>
            <a:off x="914400" y="6172200"/>
            <a:ext cx="1315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mtClean="0"/>
              <a:t>*data tahun 2011 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Number of listed companies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Less than 500 I</a:t>
            </a:r>
            <a:r>
              <a:rPr lang="en-US" sz="2400" dirty="0" err="1" smtClean="0">
                <a:solidFill>
                  <a:srgbClr val="FF0000"/>
                </a:solidFill>
              </a:rPr>
              <a:t>ndonesia</a:t>
            </a:r>
            <a:r>
              <a:rPr lang="id-ID" sz="2400" dirty="0" smtClean="0">
                <a:solidFill>
                  <a:srgbClr val="FF0000"/>
                </a:solidFill>
              </a:rPr>
              <a:t>n companies </a:t>
            </a:r>
            <a:r>
              <a:rPr lang="en-US" sz="2400" dirty="0" smtClean="0">
                <a:solidFill>
                  <a:srgbClr val="FF0000"/>
                </a:solidFill>
              </a:rPr>
              <a:t> go public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400800" y="6396335"/>
            <a:ext cx="2594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World Federation of Exchanges</a:t>
            </a:r>
          </a:p>
          <a:p>
            <a:pPr algn="r"/>
            <a:endParaRPr lang="en-US" sz="1200"/>
          </a:p>
        </p:txBody>
      </p:sp>
      <p:sp>
        <p:nvSpPr>
          <p:cNvPr id="6" name="Rectangle 5"/>
          <p:cNvSpPr/>
          <p:nvPr/>
        </p:nvSpPr>
        <p:spPr>
          <a:xfrm>
            <a:off x="762000" y="5943600"/>
            <a:ext cx="10625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mtClean="0"/>
              <a:t>Data per 2012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Asia Growth Index</a:t>
            </a:r>
            <a:br>
              <a:rPr lang="en-US" sz="32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IHSG</a:t>
            </a:r>
            <a:r>
              <a:rPr lang="id-ID" sz="2400" dirty="0" smtClean="0">
                <a:solidFill>
                  <a:srgbClr val="FF0000"/>
                </a:solidFill>
              </a:rPr>
              <a:t>, the most expansive after </a:t>
            </a:r>
            <a:r>
              <a:rPr lang="en-US" sz="2400" dirty="0" smtClean="0">
                <a:solidFill>
                  <a:srgbClr val="FF0000"/>
                </a:solidFill>
              </a:rPr>
              <a:t>2008</a:t>
            </a:r>
            <a:r>
              <a:rPr lang="id-ID" sz="2400" dirty="0" smtClean="0">
                <a:solidFill>
                  <a:srgbClr val="FF0000"/>
                </a:solidFill>
              </a:rPr>
              <a:t> crises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278590" y="6324600"/>
            <a:ext cx="1509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Yahoofinance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I</a:t>
            </a:r>
            <a:r>
              <a:rPr lang="id-ID" sz="3600" dirty="0" smtClean="0"/>
              <a:t>ndonesian Indices by </a:t>
            </a:r>
            <a:r>
              <a:rPr lang="en-US" sz="3600" dirty="0" smtClean="0"/>
              <a:t>se</a:t>
            </a:r>
            <a:r>
              <a:rPr lang="id-ID" sz="3600" dirty="0" smtClean="0"/>
              <a:t>c</a:t>
            </a:r>
            <a:r>
              <a:rPr lang="en-US" sz="3600" dirty="0" smtClean="0"/>
              <a:t>tor</a:t>
            </a:r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</a:rPr>
              <a:t>onsumer</a:t>
            </a:r>
            <a:r>
              <a:rPr lang="en-US" sz="2800" dirty="0" smtClean="0">
                <a:solidFill>
                  <a:srgbClr val="FF0000"/>
                </a:solidFill>
              </a:rPr>
              <a:t> good </a:t>
            </a:r>
            <a:r>
              <a:rPr lang="id-ID" sz="2800" dirty="0" smtClean="0">
                <a:solidFill>
                  <a:srgbClr val="FF0000"/>
                </a:solidFill>
              </a:rPr>
              <a:t>, the most attractive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278590" y="6324600"/>
            <a:ext cx="1509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Yahoofinance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IDX Financial Data &amp; Ratios, 2011</a:t>
            </a:r>
            <a:br>
              <a:rPr lang="en-US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Co</a:t>
            </a:r>
            <a:r>
              <a:rPr lang="en-US" sz="2400" dirty="0" err="1" smtClean="0">
                <a:solidFill>
                  <a:srgbClr val="FF0000"/>
                </a:solidFill>
              </a:rPr>
              <a:t>nsumer</a:t>
            </a:r>
            <a:r>
              <a:rPr lang="en-US" sz="2400" dirty="0" smtClean="0">
                <a:solidFill>
                  <a:srgbClr val="FF0000"/>
                </a:solidFill>
              </a:rPr>
              <a:t> goods</a:t>
            </a:r>
            <a:r>
              <a:rPr lang="id-ID" sz="2400" dirty="0" smtClean="0">
                <a:solidFill>
                  <a:srgbClr val="FF0000"/>
                </a:solidFill>
              </a:rPr>
              <a:t> went higher then the others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7523348"/>
              </p:ext>
            </p:extLst>
          </p:nvPr>
        </p:nvGraphicFramePr>
        <p:xfrm>
          <a:off x="914400" y="1828801"/>
          <a:ext cx="72390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244"/>
                <a:gridCol w="887916"/>
                <a:gridCol w="986246"/>
                <a:gridCol w="971613"/>
                <a:gridCol w="956981"/>
              </a:tblGrid>
              <a:tr h="399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Industry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EPS (Rp)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BV (Rp)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PER (x)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PBV (x)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Consumer Goods Industry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5,679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13,813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8.7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Agriculture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1,298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1.79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3.9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Miscellaneous Industry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2,334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Mining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1,384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Basic Industry and Chemical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1,306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Finance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118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10.3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1.3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Infrastructure, Utilities  &amp; Transportation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952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</a:p>
                  </a:txBody>
                  <a:tcPr marT="0" marB="0" anchor="ctr"/>
                </a:tc>
              </a:tr>
              <a:tr h="399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Trade, Services &amp; Investment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1,627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22.3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2.3</a:t>
                      </a:r>
                    </a:p>
                  </a:txBody>
                  <a:tcPr marT="0" marB="0" anchor="ctr"/>
                </a:tc>
              </a:tr>
              <a:tr h="446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Property, Real Estate And Building Construction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417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23.1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</a:p>
                  </a:txBody>
                  <a:tcPr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6553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Sumber: IDX Statistics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Issuance Volume of Bond Market, 2012</a:t>
            </a:r>
            <a:br>
              <a:rPr lang="en-US" sz="3200" dirty="0" smtClean="0"/>
            </a:br>
            <a:r>
              <a:rPr lang="id-ID" sz="2700" dirty="0" smtClean="0">
                <a:solidFill>
                  <a:srgbClr val="FF0000"/>
                </a:solidFill>
              </a:rPr>
              <a:t>Bonds as financing resources in Indonesia: Very Low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7845924" y="6324600"/>
            <a:ext cx="942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ADB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Asset Composition of Finance Companies</a:t>
            </a:r>
            <a:br>
              <a:rPr lang="en-US" sz="32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err="1" smtClean="0">
                <a:solidFill>
                  <a:srgbClr val="FF0000"/>
                </a:solidFill>
              </a:rPr>
              <a:t>anking</a:t>
            </a:r>
            <a:r>
              <a:rPr lang="en-US" sz="2400" dirty="0" smtClean="0">
                <a:solidFill>
                  <a:srgbClr val="FF0000"/>
                </a:solidFill>
              </a:rPr>
              <a:t> industry dominate</a:t>
            </a:r>
            <a:r>
              <a:rPr lang="id-ID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 Indonesia</a:t>
            </a:r>
            <a:r>
              <a:rPr lang="id-ID" sz="2400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financial system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122166"/>
              </p:ext>
            </p:extLst>
          </p:nvPr>
        </p:nvGraphicFramePr>
        <p:xfrm>
          <a:off x="457200" y="1600200"/>
          <a:ext cx="76200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914400" y="6172200"/>
            <a:ext cx="9733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smtClean="0"/>
              <a:t>* March 2012</a:t>
            </a:r>
            <a:endParaRPr lang="en-US" sz="1100"/>
          </a:p>
        </p:txBody>
      </p:sp>
      <p:sp>
        <p:nvSpPr>
          <p:cNvPr id="5" name="TextBox 4"/>
          <p:cNvSpPr txBox="1"/>
          <p:nvPr/>
        </p:nvSpPr>
        <p:spPr>
          <a:xfrm>
            <a:off x="7086600" y="6553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Bank Indonesia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Asian LCY Bond Returns Index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Indonesia</a:t>
            </a:r>
            <a:r>
              <a:rPr lang="id-ID" sz="2400" dirty="0" smtClean="0">
                <a:solidFill>
                  <a:srgbClr val="FF0000"/>
                </a:solidFill>
              </a:rPr>
              <a:t>n bonds’ return: the Highest in Asia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064423" y="6400800"/>
            <a:ext cx="9422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ADB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Foreign Holdings in LCY Government Bonds</a:t>
            </a:r>
            <a:br>
              <a:rPr lang="en-US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High r</a:t>
            </a:r>
            <a:r>
              <a:rPr lang="en-US" sz="2400" dirty="0" err="1" smtClean="0">
                <a:solidFill>
                  <a:srgbClr val="FF0000"/>
                </a:solidFill>
              </a:rPr>
              <a:t>eturn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id-ID" sz="2400" dirty="0" smtClean="0">
                <a:solidFill>
                  <a:srgbClr val="FF0000"/>
                </a:solidFill>
              </a:rPr>
              <a:t>attracted foreign investors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845924" y="6324600"/>
            <a:ext cx="9422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200" smtClean="0"/>
              <a:t>Source: ADB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d-ID" sz="2800" smtClean="0"/>
              <a:t>Foreign Ownership on </a:t>
            </a:r>
            <a:r>
              <a:rPr lang="en-US" sz="2800" smtClean="0"/>
              <a:t>Portfolio Invest</a:t>
            </a:r>
            <a:r>
              <a:rPr lang="id-ID" sz="2800" smtClean="0"/>
              <a:t>ment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Foreign investors’ domination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489145"/>
              </p:ext>
            </p:extLst>
          </p:nvPr>
        </p:nvGraphicFramePr>
        <p:xfrm>
          <a:off x="457200" y="2209800"/>
          <a:ext cx="8229600" cy="271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2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latin typeface="+mn-lt"/>
                        </a:rPr>
                        <a:t>Year</a:t>
                      </a:r>
                      <a:endParaRPr lang="en-US" sz="1400" b="1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latin typeface="+mn-lt"/>
                        </a:rPr>
                        <a:t> Bank Indonesia Certificate </a:t>
                      </a:r>
                    </a:p>
                    <a:p>
                      <a:pPr algn="ctr" fontAlgn="b"/>
                      <a:r>
                        <a:rPr lang="en-US" sz="1400" b="1" i="0" u="none" strike="noStrike" smtClean="0">
                          <a:latin typeface="+mn-lt"/>
                        </a:rPr>
                        <a:t>(SBI)</a:t>
                      </a:r>
                      <a:endParaRPr lang="en-US" sz="1400" b="1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mtClean="0">
                          <a:latin typeface="+mn-lt"/>
                        </a:rPr>
                        <a:t>Tradable Government Securities</a:t>
                      </a:r>
                    </a:p>
                    <a:p>
                      <a:pPr algn="ctr" fontAlgn="b"/>
                      <a:r>
                        <a:rPr lang="en-US" sz="1400" b="1" i="0" u="none" strike="noStrike" smtClean="0">
                          <a:latin typeface="+mn-lt"/>
                        </a:rPr>
                        <a:t>SBN </a:t>
                      </a:r>
                      <a:endParaRPr lang="en-US" sz="1400" b="1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smtClean="0">
                          <a:latin typeface="+mn-lt"/>
                        </a:rPr>
                        <a:t>Equity</a:t>
                      </a:r>
                      <a:endParaRPr lang="en-US" sz="1400" b="1" i="0" u="none" strike="noStrike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+mn-lt"/>
                        </a:rPr>
                        <a:t>Total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8.4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87.4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17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452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60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  548 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2009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44.18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108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19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783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61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  935 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54.93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27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195.76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31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1,184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63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1,435 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7.8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10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222.86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31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1,211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60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1,442 </a:t>
                      </a:r>
                    </a:p>
                  </a:txBody>
                  <a:tcPr marL="9525" marR="365760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0.41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0.3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270.52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33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      1,484 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+mn-lt"/>
                        </a:rPr>
                        <a:t>59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+mn-lt"/>
                        </a:rPr>
                        <a:t>      1,755 </a:t>
                      </a:r>
                    </a:p>
                  </a:txBody>
                  <a:tcPr marL="9525" marR="365760" marT="9525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32891" y="6324600"/>
            <a:ext cx="2655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smtClean="0"/>
              <a:t>Source: Bank Indonesia, </a:t>
            </a:r>
            <a:r>
              <a:rPr lang="id-ID" sz="1400" smtClean="0"/>
              <a:t>MOF</a:t>
            </a:r>
            <a:r>
              <a:rPr lang="en-US" sz="1400" smtClean="0"/>
              <a:t>, KSEI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Total Number of Financial Institutions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2800" dirty="0" smtClean="0">
                <a:solidFill>
                  <a:srgbClr val="FF0000"/>
                </a:solidFill>
              </a:rPr>
              <a:t>‘Out-spread’ banks</a:t>
            </a:r>
            <a:r>
              <a:rPr lang="id-ID" sz="3200" dirty="0" smtClean="0"/>
              <a:t>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0265690"/>
              </p:ext>
            </p:extLst>
          </p:nvPr>
        </p:nvGraphicFramePr>
        <p:xfrm>
          <a:off x="1676400" y="1752600"/>
          <a:ext cx="4876800" cy="4191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/>
                <a:gridCol w="243840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of Institution</a:t>
                      </a:r>
                    </a:p>
                  </a:txBody>
                  <a:tcPr marL="9144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Commercial Banks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Rural Banks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1,667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Insurance Companies*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Pension Funds*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Finance Companies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Venture Capital Firms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Securities 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Companies*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Mutual Funds*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Loan Companies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144" marR="9144" marT="9144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Pawn Brokers  </a:t>
                      </a:r>
                    </a:p>
                  </a:txBody>
                  <a:tcPr marL="182880" marR="9144" marT="9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144" marR="9144" marT="9144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6172200"/>
            <a:ext cx="12859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smtClean="0"/>
              <a:t>* December 2011</a:t>
            </a:r>
            <a:endParaRPr lang="en-US" sz="1200"/>
          </a:p>
        </p:txBody>
      </p:sp>
      <p:sp>
        <p:nvSpPr>
          <p:cNvPr id="6" name="TextBox 5"/>
          <p:cNvSpPr txBox="1"/>
          <p:nvPr/>
        </p:nvSpPr>
        <p:spPr>
          <a:xfrm>
            <a:off x="7086600" y="6553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Bank Indonesia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17699" y="1414132"/>
            <a:ext cx="7696200" cy="2362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1237" y="4245934"/>
            <a:ext cx="7696200" cy="2362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44562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Regula</a:t>
            </a:r>
            <a:r>
              <a:rPr lang="id-ID" sz="2800" dirty="0" smtClean="0"/>
              <a:t>ting and Supervising Body 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The establishment of O</a:t>
            </a:r>
            <a:r>
              <a:rPr lang="en-US" sz="2400" dirty="0" smtClean="0">
                <a:solidFill>
                  <a:srgbClr val="FF0000"/>
                </a:solidFill>
              </a:rPr>
              <a:t>JK</a:t>
            </a:r>
            <a:r>
              <a:rPr lang="id-ID" sz="2400" dirty="0" smtClean="0">
                <a:solidFill>
                  <a:srgbClr val="FF0000"/>
                </a:solidFill>
              </a:rPr>
              <a:t> (Financial Service </a:t>
            </a:r>
            <a:r>
              <a:rPr lang="id-ID" sz="2400" smtClean="0">
                <a:solidFill>
                  <a:srgbClr val="FF0000"/>
                </a:solidFill>
              </a:rPr>
              <a:t>Authority) - 2012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41082076"/>
              </p:ext>
            </p:extLst>
          </p:nvPr>
        </p:nvGraphicFramePr>
        <p:xfrm>
          <a:off x="1005840" y="1524000"/>
          <a:ext cx="7086600" cy="2209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4355802" y="3831266"/>
            <a:ext cx="411130" cy="370367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066800" y="4343400"/>
          <a:ext cx="7086600" cy="2209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6596390"/>
            <a:ext cx="6019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smtClean="0"/>
              <a:t> *NBFI includes Pension, Insurance, Finance Companies, Venture Capital, Guarantee Companies</a:t>
            </a:r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Phases of Indonesia financial development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Still consolidating?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458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63246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Source: Hamada (2003) dengan tambahan</a:t>
            </a:r>
            <a:endParaRPr lang="en-US" sz="1400"/>
          </a:p>
        </p:txBody>
      </p:sp>
      <p:sp>
        <p:nvSpPr>
          <p:cNvPr id="13" name="TextBox 12"/>
          <p:cNvSpPr txBox="1"/>
          <p:nvPr/>
        </p:nvSpPr>
        <p:spPr>
          <a:xfrm>
            <a:off x="6096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90600" y="3200400"/>
            <a:ext cx="0" cy="15240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570767" y="3200400"/>
            <a:ext cx="0" cy="15240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96000" y="3200400"/>
            <a:ext cx="0" cy="15240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286000" y="3810000"/>
            <a:ext cx="0" cy="15240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32499" y="3810000"/>
            <a:ext cx="0" cy="15240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391400" y="3810000"/>
            <a:ext cx="0" cy="15240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dirty="0" smtClean="0"/>
              <a:t>Time-line of Number of banks in Indonesia  </a:t>
            </a:r>
            <a:br>
              <a:rPr lang="id-ID" sz="3600" dirty="0" smtClean="0"/>
            </a:br>
            <a:r>
              <a:rPr lang="id-ID" sz="2700" dirty="0" smtClean="0">
                <a:solidFill>
                  <a:srgbClr val="FF0000"/>
                </a:solidFill>
              </a:rPr>
              <a:t>From over-regulated to consolidation after liberalization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5400000" flipV="1">
            <a:off x="1143000" y="1658691"/>
            <a:ext cx="381000" cy="990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5400000" flipV="1">
            <a:off x="7520765" y="1392866"/>
            <a:ext cx="448336" cy="1447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 flipV="1">
            <a:off x="6252832" y="1606401"/>
            <a:ext cx="425303" cy="10437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1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Financial reform (deregulation)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781800" y="13716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consolidation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90435" y="13716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restructurisation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6553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Source: Bank Indonesia</a:t>
            </a:r>
            <a:endParaRPr lang="en-US" sz="120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Left Brace 19"/>
          <p:cNvSpPr/>
          <p:nvPr/>
        </p:nvSpPr>
        <p:spPr>
          <a:xfrm rot="5400000" flipV="1">
            <a:off x="4076700" y="1462865"/>
            <a:ext cx="3810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/>
          <p:cNvSpPr/>
          <p:nvPr/>
        </p:nvSpPr>
        <p:spPr>
          <a:xfrm rot="5400000" flipV="1">
            <a:off x="2487133" y="1397298"/>
            <a:ext cx="381000" cy="15027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46060" y="1447800"/>
            <a:ext cx="1216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smtClean="0"/>
              <a:t>formative period</a:t>
            </a:r>
            <a:endParaRPr lang="en-US" sz="1200"/>
          </a:p>
        </p:txBody>
      </p:sp>
      <p:sp>
        <p:nvSpPr>
          <p:cNvPr id="23" name="Rectangle 22"/>
          <p:cNvSpPr/>
          <p:nvPr/>
        </p:nvSpPr>
        <p:spPr>
          <a:xfrm>
            <a:off x="1936899" y="13716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smtClean="0"/>
              <a:t>Policy-based </a:t>
            </a:r>
          </a:p>
          <a:p>
            <a:pPr lvl="0" algn="ctr"/>
            <a:r>
              <a:rPr lang="en-US" sz="1200" smtClean="0"/>
              <a:t>finance  period</a:t>
            </a:r>
            <a:endParaRPr lang="en-US" sz="1200"/>
          </a:p>
        </p:txBody>
      </p:sp>
      <p:sp>
        <p:nvSpPr>
          <p:cNvPr id="24" name="Rectangle 23"/>
          <p:cNvSpPr/>
          <p:nvPr/>
        </p:nvSpPr>
        <p:spPr>
          <a:xfrm>
            <a:off x="5029200" y="1447800"/>
            <a:ext cx="8075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200" smtClean="0"/>
              <a:t>expansion</a:t>
            </a:r>
            <a:endParaRPr lang="en-US" sz="1200"/>
          </a:p>
        </p:txBody>
      </p:sp>
      <p:sp>
        <p:nvSpPr>
          <p:cNvPr id="25" name="Left Brace 24"/>
          <p:cNvSpPr/>
          <p:nvPr/>
        </p:nvSpPr>
        <p:spPr>
          <a:xfrm rot="5400000" flipV="1">
            <a:off x="5334000" y="1718932"/>
            <a:ext cx="3810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Ownership </a:t>
            </a:r>
            <a:r>
              <a:rPr lang="id-ID" sz="3200" dirty="0" smtClean="0"/>
              <a:t>of B</a:t>
            </a:r>
            <a:r>
              <a:rPr lang="en-US" sz="3200" dirty="0" err="1" smtClean="0"/>
              <a:t>anks</a:t>
            </a:r>
            <a:r>
              <a:rPr lang="en-US" sz="32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id-ID" sz="2400" dirty="0" smtClean="0">
                <a:solidFill>
                  <a:srgbClr val="FF0000"/>
                </a:solidFill>
              </a:rPr>
              <a:t>Restriction in Asia vs. liberalisation in Indonesia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5291746"/>
              </p:ext>
            </p:extLst>
          </p:nvPr>
        </p:nvGraphicFramePr>
        <p:xfrm>
          <a:off x="1905000" y="1600204"/>
          <a:ext cx="4876800" cy="4146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</a:tblGrid>
              <a:tr h="49375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Calibri Light"/>
                        </a:rPr>
                        <a:t>Country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Calibri Light"/>
                        </a:rPr>
                        <a:t>Maximum  Foreign </a:t>
                      </a:r>
                      <a:endParaRPr lang="en-US" sz="1600" b="1" i="0" u="none" strike="noStrike" smtClean="0">
                        <a:solidFill>
                          <a:srgbClr val="FFFFFF"/>
                        </a:solidFill>
                        <a:latin typeface="Calibri Light"/>
                      </a:endParaRPr>
                    </a:p>
                    <a:p>
                      <a:pPr algn="ctr" rtl="0" fontAlgn="t"/>
                      <a:r>
                        <a:rPr lang="en-US" sz="1600" b="1" i="0" u="none" strike="noStrike" smtClean="0">
                          <a:solidFill>
                            <a:srgbClr val="FFFFFF"/>
                          </a:solidFill>
                          <a:latin typeface="Calibri Light"/>
                        </a:rPr>
                        <a:t>Ownership </a:t>
                      </a: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Calibri Light"/>
                        </a:rPr>
                        <a:t>(%) </a:t>
                      </a:r>
                    </a:p>
                  </a:txBody>
                  <a:tcPr marL="9525" marR="9525" marT="9525" marB="0" anchor="ctr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China </a:t>
                      </a: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Malaysia </a:t>
                      </a: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Vietnam </a:t>
                      </a: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Pakistan </a:t>
                      </a: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49</a:t>
                      </a: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Thailand </a:t>
                      </a: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49</a:t>
                      </a: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Calibri Light"/>
                        </a:rPr>
                        <a:t>Philippines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Calibri Light"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India </a:t>
                      </a: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74</a:t>
                      </a:r>
                    </a:p>
                  </a:txBody>
                  <a:tcPr marL="9525" marR="9525" marT="9525" marB="0"/>
                </a:tc>
              </a:tr>
              <a:tr h="3940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Indonesia </a:t>
                      </a:r>
                    </a:p>
                  </a:txBody>
                  <a:tcPr marR="9144" marT="9144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99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112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Calibri Light"/>
                        </a:rPr>
                        <a:t>Australia, Taiwan, Japan, Singapore,  South Korea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 Light"/>
                      </a:endParaRPr>
                    </a:p>
                  </a:txBody>
                  <a:tcPr marR="9144" marT="9144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Not </a:t>
                      </a:r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Calibri Light"/>
                        </a:rPr>
                        <a:t>limited, </a:t>
                      </a:r>
                    </a:p>
                    <a:p>
                      <a:pPr algn="ctr" rtl="0" fontAlgn="t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Calibri Light"/>
                        </a:rPr>
                        <a:t>but highly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 Light"/>
                        </a:rPr>
                        <a:t>regulated 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419600" y="63246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smtClean="0">
                <a:hlinkClick r:id="rId3"/>
              </a:rPr>
              <a:t>http://in.reuters.com/article/2011/08/02/idINIndia-58571120110802</a:t>
            </a:r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inancial Evolution and Regulatory Reform &amp;#x0D;&amp;#x0A;in Indonesia&amp;quot;&quot;/&gt;&lt;property id=&quot;20307&quot; value=&quot;333&quot;/&gt;&lt;/object&gt;&lt;object type=&quot;3&quot; unique_id=&quot;10005&quot;&gt;&lt;property id=&quot;20148&quot; value=&quot;5&quot;/&gt;&lt;property id=&quot;20300&quot; value=&quot;Slide 2 - &amp;quot;Outline&amp;quot;&quot;/&gt;&lt;property id=&quot;20307&quot; value=&quot;312&quot;/&gt;&lt;/object&gt;&lt;object type=&quot;3&quot; unique_id=&quot;10006&quot;&gt;&lt;property id=&quot;20148&quot; value=&quot;5&quot;/&gt;&lt;property id=&quot;20300&quot; value=&quot;Slide 3 - &amp;quot;1. Indonesian Financial Structure&amp;quot;&quot;/&gt;&lt;property id=&quot;20307&quot; value=&quot;317&quot;/&gt;&lt;/object&gt;&lt;object type=&quot;3&quot; unique_id=&quot;10007&quot;&gt;&lt;property id=&quot;20148&quot; value=&quot;5&quot;/&gt;&lt;property id=&quot;20300&quot; value=&quot;Slide 4 - &amp;quot;Asset Composition of Finance Companies&amp;#x0D;&amp;#x0A;Banking industry dominates Indonesian financial system&amp;quot;&quot;/&gt;&lt;property id=&quot;20307&quot; value=&quot;303&quot;/&gt;&lt;/object&gt;&lt;object type=&quot;3&quot; unique_id=&quot;10008&quot;&gt;&lt;property id=&quot;20148&quot; value=&quot;5&quot;/&gt;&lt;property id=&quot;20300&quot; value=&quot;Slide 5 - &amp;quot;Total Number of Financial Institutions&amp;#x0D;&amp;#x0A;‘Out-spread’ banks &amp;quot;&quot;/&gt;&lt;property id=&quot;20307&quot; value=&quot;311&quot;/&gt;&lt;/object&gt;&lt;object type=&quot;3&quot; unique_id=&quot;10009&quot;&gt;&lt;property id=&quot;20148&quot; value=&quot;5&quot;/&gt;&lt;property id=&quot;20300&quot; value=&quot;Slide 6 - &amp;quot;Regulating and Supervising Body &amp;#x0D;&amp;#x0A;The establishment of OJK (Financial Service Authority) - 2012&amp;quot;&quot;/&gt;&lt;property id=&quot;20307&quot; value=&quot;284&quot;/&gt;&lt;/object&gt;&lt;object type=&quot;3&quot; unique_id=&quot;10010&quot;&gt;&lt;property id=&quot;20148&quot; value=&quot;5&quot;/&gt;&lt;property id=&quot;20300&quot; value=&quot;Slide 7 - &amp;quot;Phases of Indonesia financial development&amp;#x0D;&amp;#x0A;Still consolidating?&amp;quot;&quot;/&gt;&lt;property id=&quot;20307&quot; value=&quot;314&quot;/&gt;&lt;/object&gt;&lt;object type=&quot;3&quot; unique_id=&quot;10011&quot;&gt;&lt;property id=&quot;20148&quot; value=&quot;5&quot;/&gt;&lt;property id=&quot;20300&quot; value=&quot;Slide 8 - &amp;quot;Time-line of Number of banks in Indonesia  &amp;#x0D;&amp;#x0A;From over-regulated to consolidation after liberalization&amp;quot;&quot;/&gt;&lt;property id=&quot;20307&quot; value=&quot;276&quot;/&gt;&lt;/object&gt;&lt;object type=&quot;3&quot; unique_id=&quot;10012&quot;&gt;&lt;property id=&quot;20148&quot; value=&quot;5&quot;/&gt;&lt;property id=&quot;20300&quot; value=&quot;Slide 9 - &amp;quot;Ownership of Banks &amp;#x0D;&amp;#x0A;Restriction in Asia vs. liberalisation in Indonesia&amp;quot;&quot;/&gt;&lt;property id=&quot;20307&quot; value=&quot;313&quot;/&gt;&lt;/object&gt;&lt;object type=&quot;3&quot; unique_id=&quot;10013&quot;&gt;&lt;property id=&quot;20148&quot; value=&quot;5&quot;/&gt;&lt;property id=&quot;20300&quot; value=&quot;Slide 10 - &amp;quot;Big Banks Domination in Indonesia&amp;#x0D;&amp;#x0A;Ten banks hold 65% of national banking assets&amp;quot;&quot;/&gt;&lt;property id=&quot;20307&quot; value=&quot;290&quot;/&gt;&lt;/object&gt;&lt;object type=&quot;3&quot; unique_id=&quot;10014&quot;&gt;&lt;property id=&quot;20148&quot; value=&quot;5&quot;/&gt;&lt;property id=&quot;20300&quot; value=&quot;Slide 11 - &amp;quot;Further Banking Regulation &amp;#x0D;&amp;#x0A;Indonesia ready for Basel III Regulation in 2019&amp;quot;&quot;/&gt;&lt;property id=&quot;20307&quot; value=&quot;299&quot;/&gt;&lt;/object&gt;&lt;object type=&quot;3&quot; unique_id=&quot;10015&quot;&gt;&lt;property id=&quot;20148&quot; value=&quot;5&quot;/&gt;&lt;property id=&quot;20300&quot; value=&quot;Slide 12 - &amp;quot;2. Limited Role of Banking Sector in  Economic Development&amp;quot;&quot;/&gt;&lt;property id=&quot;20307&quot; value=&quot;318&quot;/&gt;&lt;/object&gt;&lt;object type=&quot;3&quot; unique_id=&quot;10016&quot;&gt;&lt;property id=&quot;20148&quot; value=&quot;5&quot;/&gt;&lt;property id=&quot;20300&quot; value=&quot;Slide 13 - &amp;quot;Monetary Policy Transmission Mechanism&amp;#x0D;&amp;#x0A;Aimed at inflation rate management?&amp;quot;&quot;/&gt;&lt;property id=&quot;20307&quot; value=&quot;308&quot;/&gt;&lt;/object&gt;&lt;object type=&quot;3&quot; unique_id=&quot;10017&quot;&gt;&lt;property id=&quot;20148&quot; value=&quot;5&quot;/&gt;&lt;property id=&quot;20300&quot; value=&quot;Slide 14 - &amp;quot;BI rate &amp;amp; loan rate&amp;#x0D;&amp;#x0A;Unable to induce loan rate to lower level&amp;quot;&quot;/&gt;&lt;property id=&quot;20307&quot; value=&quot;288&quot;/&gt;&lt;/object&gt;&lt;object type=&quot;3&quot; unique_id=&quot;10018&quot;&gt;&lt;property id=&quot;20148&quot; value=&quot;5&quot;/&gt;&lt;property id=&quot;20300&quot; value=&quot;Slide 15 - &amp;quot;Headline Inflation Rate (yoy, %)&amp;#x0D;&amp;#x0A;Still high, but went lower&amp;quot;&quot;/&gt;&lt;property id=&quot;20307&quot; value=&quot;302&quot;/&gt;&lt;/object&gt;&lt;object type=&quot;3&quot; unique_id=&quot;10019&quot;&gt;&lt;property id=&quot;20148&quot; value=&quot;5&quot;/&gt;&lt;property id=&quot;20300&quot; value=&quot;Slide 16 - &amp;quot;Lending interest rate, 2010&amp;#x0D;&amp;#x0A;Indonesia, the highest among some Asian countries&amp;quot;&quot;/&gt;&lt;property id=&quot;20307&quot; value=&quot;286&quot;/&gt;&lt;/object&gt;&lt;object type=&quot;3&quot; unique_id=&quot;10020&quot;&gt;&lt;property id=&quot;20148&quot; value=&quot;5&quot;/&gt;&lt;property id=&quot;20300&quot; value=&quot;Slide 17 - &amp;quot;Net Interest Margin&amp;#x0D;&amp;#x0A;Indonesia also the highest among ASEAN  countries&amp;quot;&quot;/&gt;&lt;property id=&quot;20307&quot; value=&quot;331&quot;/&gt;&lt;/object&gt;&lt;object type=&quot;3&quot; unique_id=&quot;10021&quot;&gt;&lt;property id=&quot;20148&quot; value=&quot;5&quot;/&gt;&lt;property id=&quot;20300&quot; value=&quot;Slide 18 - &amp;quot;Fee Based Income, 2011&amp;#x0D;&amp;#x0A;Poor creativity, relying on interest based income&amp;quot;&quot;/&gt;&lt;property id=&quot;20307&quot; value=&quot;332&quot;/&gt;&lt;/object&gt;&lt;object type=&quot;3&quot; unique_id=&quot;10022&quot;&gt;&lt;property id=&quot;20148&quot; value=&quot;5&quot;/&gt;&lt;property id=&quot;20300&quot; value=&quot;Slide 19 - &amp;quot;Limiting factors of investment&amp;#x0D;&amp;#x0A;High interest rate, main obstacle for investment&amp;quot;&quot;/&gt;&lt;property id=&quot;20307&quot; value=&quot;304&quot;/&gt;&lt;/object&gt;&lt;object type=&quot;3&quot; unique_id=&quot;10023&quot;&gt;&lt;property id=&quot;20148&quot; value=&quot;5&quot;/&gt;&lt;property id=&quot;20300&quot; value=&quot;Slide 20&quot;/&gt;&lt;property id=&quot;20307&quot; value=&quot;321&quot;/&gt;&lt;/object&gt;&lt;object type=&quot;3&quot; unique_id=&quot;10024&quot;&gt;&lt;property id=&quot;20148&quot; value=&quot;5&quot;/&gt;&lt;property id=&quot;20300&quot; value=&quot;Slide 21 - &amp;quot;Prime Lending Rate&amp;#x0D;&amp;#x0A;Wide gap of interest rates (microfinance vs. other loan)&amp;quot;&quot;/&gt;&lt;property id=&quot;20307&quot; value=&quot;287&quot;/&gt;&lt;/object&gt;&lt;object type=&quot;3&quot; unique_id=&quot;10025&quot;&gt;&lt;property id=&quot;20148&quot; value=&quot;5&quot;/&gt;&lt;property id=&quot;20300&quot; value=&quot;Slide 22 - &amp;quot;Share of Loans to SMEs: Very Small &amp;#x0D;&amp;#x0A;The Number of SMEs is very huge&amp;quot;&quot;/&gt;&lt;property id=&quot;20307&quot; value=&quot;334&quot;/&gt;&lt;/object&gt;&lt;object type=&quot;3&quot; unique_id=&quot;10026&quot;&gt;&lt;property id=&quot;20148&quot; value=&quot;5&quot;/&gt;&lt;property id=&quot;20300&quot; value=&quot;Slide 23 - &amp;quot;Domestic Financing Profile&amp;#x0D;&amp;#x0A;Sources of business financing: mainly from internal source&amp;quot;&quot;/&gt;&lt;property id=&quot;20307&quot; value=&quot;281&quot;/&gt;&lt;/object&gt;&lt;object type=&quot;3&quot; unique_id=&quot;10027&quot;&gt;&lt;property id=&quot;20148&quot; value=&quot;5&quot;/&gt;&lt;property id=&quot;20300&quot; value=&quot;Slide 24 - &amp;quot;Percentage of firms with a bank loan&amp;#x0D;&amp;#x0A;One of the Lowest in ASEAN&amp;quot;&quot;/&gt;&lt;property id=&quot;20307&quot; value=&quot;301&quot;/&gt;&lt;/object&gt;&lt;object type=&quot;3&quot; unique_id=&quot;10028&quot;&gt;&lt;property id=&quot;20148&quot; value=&quot;5&quot;/&gt;&lt;property id=&quot;20300&quot; value=&quot;Slide 25 - &amp;quot;External Debt Outstanding&amp;#x0D;&amp;#x0A;&amp;quot;&quot;/&gt;&lt;property id=&quot;20307&quot; value=&quot;335&quot;/&gt;&lt;/object&gt;&lt;object type=&quot;3&quot; unique_id=&quot;10029&quot;&gt;&lt;property id=&quot;20148&quot; value=&quot;5&quot;/&gt;&lt;property id=&quot;20300&quot; value=&quot;Slide 26 - &amp;quot;Capital &amp;amp; Financial Account&amp;#x0D;&amp;#x0A;Grew highly after 2008 crises&amp;quot;&quot;/&gt;&lt;property id=&quot;20307&quot; value=&quot;336&quot;/&gt;&lt;/object&gt;&lt;object type=&quot;3&quot; unique_id=&quot;10030&quot;&gt;&lt;property id=&quot;20148&quot; value=&quot;5&quot;/&gt;&lt;property id=&quot;20300&quot; value=&quot;Slide 27 - &amp;quot;Domestic credit provided by banks*&amp;#x0D;&amp;#x0A;Banking roles in financing  is the lowest&amp;quot;&quot;/&gt;&lt;property id=&quot;20307&quot; value=&quot;271&quot;/&gt;&lt;/object&gt;&lt;object type=&quot;3&quot; unique_id=&quot;10031&quot;&gt;&lt;property id=&quot;20148&quot; value=&quot;5&quot;/&gt;&lt;property id=&quot;20300&quot; value=&quot;Slide 28 - &amp;quot;Rate of Return on Commercial Bank Equity&amp;#x0D;&amp;#x0A;Indonesian banking: the highest&amp;quot;&quot;/&gt;&lt;property id=&quot;20307&quot; value=&quot;319&quot;/&gt;&lt;/object&gt;&lt;object type=&quot;3&quot; unique_id=&quot;10032&quot;&gt;&lt;property id=&quot;20148&quot; value=&quot;5&quot;/&gt;&lt;property id=&quot;20300&quot; value=&quot;Slide 29 - &amp;quot;Component of Lending Rate Base &amp;#x0D;&amp;#x0A;Withheld by interests&amp;quot;&quot;/&gt;&lt;property id=&quot;20307&quot; value=&quot;320&quot;/&gt;&lt;/object&gt;&lt;object type=&quot;3&quot; unique_id=&quot;10033&quot;&gt;&lt;property id=&quot;20148&quot; value=&quot;5&quot;/&gt;&lt;property id=&quot;20300&quot; value=&quot;Slide 30 - &amp;quot;Charactersitics of Indonesian Banking&amp;#x0D;&amp;#x0A;Dominated by big depositors over Rp. 5 billion&amp;quot;&quot;/&gt;&lt;property id=&quot;20307&quot; value=&quot;322&quot;/&gt;&lt;/object&gt;&lt;object type=&quot;3&quot; unique_id=&quot;10034&quot;&gt;&lt;property id=&quot;20148&quot; value=&quot;5&quot;/&gt;&lt;property id=&quot;20300&quot; value=&quot;Slide 31 - &amp;quot;Banking Loans Distribution &amp;#x0D;&amp;#x0A;Mining grew highly, manufacture sector slower&amp;quot;&quot;/&gt;&lt;property id=&quot;20307&quot; value=&quot;305&quot;/&gt;&lt;/object&gt;&lt;object type=&quot;3&quot; unique_id=&quot;10035&quot;&gt;&lt;property id=&quot;20148&quot; value=&quot;5&quot;/&gt;&lt;property id=&quot;20300&quot; value=&quot;Slide 32 - &amp;quot;Loan Distribution by Sector&amp;#x0D;&amp;#x0A;Decreasing loans to manufacture, increasing to trade sectors&amp;quot;&quot;/&gt;&lt;property id=&quot;20307&quot; value=&quot;309&quot;/&gt;&lt;/object&gt;&lt;object type=&quot;3&quot; unique_id=&quot;10036&quot;&gt;&lt;property id=&quot;20148&quot; value=&quot;5&quot;/&gt;&lt;property id=&quot;20300&quot; value=&quot;Slide 33 - &amp;quot;3. Limited role of capital market in financing&amp;quot;&quot;/&gt;&lt;property id=&quot;20307&quot; value=&quot;323&quot;/&gt;&lt;/object&gt;&lt;object type=&quot;3&quot; unique_id=&quot;10037&quot;&gt;&lt;property id=&quot;20148&quot; value=&quot;5&quot;/&gt;&lt;property id=&quot;20300&quot; value=&quot;Slide 34 - &amp;quot;Market Capitalisation vs GDP&amp;#x0D;&amp;#x0A;Limited role of capital market to economy in Indonesia&amp;quot;&quot;/&gt;&lt;property id=&quot;20307&quot; value=&quot;275&quot;/&gt;&lt;/object&gt;&lt;object type=&quot;3&quot; unique_id=&quot;10038&quot;&gt;&lt;property id=&quot;20148&quot; value=&quot;5&quot;/&gt;&lt;property id=&quot;20300&quot; value=&quot;Slide 35 - &amp;quot;Number of listed companies&amp;#x0D;&amp;#x0A;Less than 500 Indonesian companies  go public&amp;quot;&quot;/&gt;&lt;property id=&quot;20307&quot; value=&quot;277&quot;/&gt;&lt;/object&gt;&lt;object type=&quot;3&quot; unique_id=&quot;10039&quot;&gt;&lt;property id=&quot;20148&quot; value=&quot;5&quot;/&gt;&lt;property id=&quot;20300&quot; value=&quot;Slide 36 - &amp;quot;Asia Growth Index&amp;#x0D;&amp;#x0A;IHSG, the most expansive after 2008 crises&amp;quot;&quot;/&gt;&lt;property id=&quot;20307&quot; value=&quot;294&quot;/&gt;&lt;/object&gt;&lt;object type=&quot;3&quot; unique_id=&quot;10040&quot;&gt;&lt;property id=&quot;20148&quot; value=&quot;5&quot;/&gt;&lt;property id=&quot;20300&quot; value=&quot;Slide 37 - &amp;quot;Indonesian Indices by sector&amp;#x0D;&amp;#x0A;Consumer good , the most attractive&amp;quot;&quot;/&gt;&lt;property id=&quot;20307&quot; value=&quot;297&quot;/&gt;&lt;/object&gt;&lt;object type=&quot;3&quot; unique_id=&quot;10041&quot;&gt;&lt;property id=&quot;20148&quot; value=&quot;5&quot;/&gt;&lt;property id=&quot;20300&quot; value=&quot;Slide 38 - &amp;quot;IDX Financial Data &amp;amp; Ratios, 2011&amp;#x0D;&amp;#x0A;Consumer goods went higher then the others&amp;quot;&quot;/&gt;&lt;property id=&quot;20307&quot; value=&quot;296&quot;/&gt;&lt;/object&gt;&lt;object type=&quot;3&quot; unique_id=&quot;10042&quot;&gt;&lt;property id=&quot;20148&quot; value=&quot;5&quot;/&gt;&lt;property id=&quot;20300&quot; value=&quot;Slide 39 - &amp;quot;Issuance Volume of Bond Market, 2012&amp;#x0D;&amp;#x0A;Bonds as financing resources in Indonesia: Very Low&amp;#x0D;&amp;#x0A;&amp;quot;&quot;/&gt;&lt;property id=&quot;20307&quot; value=&quot;316&quot;/&gt;&lt;/object&gt;&lt;object type=&quot;3&quot; unique_id=&quot;10043&quot;&gt;&lt;property id=&quot;20148&quot; value=&quot;5&quot;/&gt;&lt;property id=&quot;20300&quot; value=&quot;Slide 40 - &amp;quot;Asian LCY Bond Returns Index&amp;#x0D;&amp;#x0A;Indonesian bonds’ return: the Highest in Asia&amp;quot;&quot;/&gt;&lt;property id=&quot;20307&quot; value=&quot;279&quot;/&gt;&lt;/object&gt;&lt;object type=&quot;3&quot; unique_id=&quot;10044&quot;&gt;&lt;property id=&quot;20148&quot; value=&quot;5&quot;/&gt;&lt;property id=&quot;20300&quot; value=&quot;Slide 41 - &amp;quot;Foreign Holdings in LCY Government Bonds&amp;#x0D;&amp;#x0A;High return attracted foreign investors&amp;quot;&quot;/&gt;&lt;property id=&quot;20307&quot; value=&quot;329&quot;/&gt;&lt;/object&gt;&lt;object type=&quot;3&quot; unique_id=&quot;10045&quot;&gt;&lt;property id=&quot;20148&quot; value=&quot;5&quot;/&gt;&lt;property id=&quot;20300&quot; value=&quot;Slide 42 - &amp;quot;Foreign Ownership on Portfolio Investment&amp;#x0D;&amp;#x0A;Foreign investors’ domination&amp;quot;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mbri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10417</TotalTime>
  <Words>1616</Words>
  <Application>Microsoft Office PowerPoint</Application>
  <PresentationFormat>On-screen Show (4:3)</PresentationFormat>
  <Paragraphs>592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Financial Evolution and Regulatory Reform  in Indonesia</vt:lpstr>
      <vt:lpstr>Outline</vt:lpstr>
      <vt:lpstr>1. Indonesian Financial Structure</vt:lpstr>
      <vt:lpstr>Asset Composition of Finance Companies Banking industry dominates Indonesian financial system</vt:lpstr>
      <vt:lpstr>Total Number of Financial Institutions ‘Out-spread’ banks </vt:lpstr>
      <vt:lpstr>Regulating and Supervising Body  The establishment of OJK (Financial Service Authority) - 2012</vt:lpstr>
      <vt:lpstr>Phases of Indonesia financial development Still consolidating?</vt:lpstr>
      <vt:lpstr>Time-line of Number of banks in Indonesia   From over-regulated to consolidation after liberalization</vt:lpstr>
      <vt:lpstr>Ownership of Banks  Restriction in Asia vs. liberalisation in Indonesia</vt:lpstr>
      <vt:lpstr>Big Banks Domination in Indonesia Ten banks hold 65% of national banking assets</vt:lpstr>
      <vt:lpstr>Further Banking Regulation  Indonesia ready for Basel III Regulation in 2019</vt:lpstr>
      <vt:lpstr>2. Limited Role of Banking Sector in  Economic Development</vt:lpstr>
      <vt:lpstr>Monetary Policy Transmission Mechanism Aimed at inflation rate management?</vt:lpstr>
      <vt:lpstr>BI rate &amp; loan rate Unable to induce loan rate to lower level</vt:lpstr>
      <vt:lpstr>Headline Inflation Rate (yoy, %) Still high, but went lower</vt:lpstr>
      <vt:lpstr>Lending interest rate, 2010 Indonesia, the highest among some Asian countries</vt:lpstr>
      <vt:lpstr>Net Interest Margin Indonesia also the highest among ASEAN  countries</vt:lpstr>
      <vt:lpstr>Fee Based Income, 2011 Poor creativity, relying on interest based income</vt:lpstr>
      <vt:lpstr>Limiting factors of investment High interest rate, main obstacle for investment</vt:lpstr>
      <vt:lpstr>Slide 20</vt:lpstr>
      <vt:lpstr>Prime Lending Rate Wide gap of interest rates (microfinance vs. other loan)</vt:lpstr>
      <vt:lpstr>Share of Loans to SMEs: Very Small  The Number of SMEs is very huge</vt:lpstr>
      <vt:lpstr>Domestic Financing Profile Sources of business financing: mainly from internal source</vt:lpstr>
      <vt:lpstr>Percentage of firms with a bank loan One of the Lowest in ASEAN</vt:lpstr>
      <vt:lpstr>External Debt Outstanding </vt:lpstr>
      <vt:lpstr>Capital &amp; Financial Account Grew highly after 2008 crises</vt:lpstr>
      <vt:lpstr>Domestic credit provided by banks* Banking roles in financing  is the lowest</vt:lpstr>
      <vt:lpstr>Rate of Return on Commercial Bank Equity Indonesian banking: the highest</vt:lpstr>
      <vt:lpstr>Component of Lending Rate Base  Withheld by interests</vt:lpstr>
      <vt:lpstr>Charactersitics of Indonesian Banking Dominated by big depositors over Rp. 5 billion</vt:lpstr>
      <vt:lpstr>Banking Loans Distribution  Mining grew highly, manufacture sector slower</vt:lpstr>
      <vt:lpstr>Loan Distribution by Sector Decreasing loans to manufacture, increasing to trade sectors</vt:lpstr>
      <vt:lpstr>3. Limited role of capital market in financing</vt:lpstr>
      <vt:lpstr>Market Capitalisation vs GDP Limited role of capital market to economy in Indonesia</vt:lpstr>
      <vt:lpstr>Number of listed companies Less than 500 Indonesian companies  go public</vt:lpstr>
      <vt:lpstr>Asia Growth Index IHSG, the most expansive after 2008 crises</vt:lpstr>
      <vt:lpstr>Indonesian Indices by sector Consumer good , the most attractive</vt:lpstr>
      <vt:lpstr>IDX Financial Data &amp; Ratios, 2011 Consumer goods went higher then the others</vt:lpstr>
      <vt:lpstr>Issuance Volume of Bond Market, 2012 Bonds as financing resources in Indonesia: Very Low </vt:lpstr>
      <vt:lpstr>Asian LCY Bond Returns Index Indonesian bonds’ return: the Highest in Asia</vt:lpstr>
      <vt:lpstr>Foreign Holdings in LCY Government Bonds High return attracted foreign investors</vt:lpstr>
      <vt:lpstr>Foreign Ownership on Portfolio Investment Foreign investors’ domination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EVOLUTION, REGULATORY REFORM  COOPERATION IN ASIA</dc:title>
  <dc:creator>ishak</dc:creator>
  <cp:lastModifiedBy>IDEAs</cp:lastModifiedBy>
  <cp:revision>409</cp:revision>
  <dcterms:created xsi:type="dcterms:W3CDTF">2013-03-26T05:10:12Z</dcterms:created>
  <dcterms:modified xsi:type="dcterms:W3CDTF">2013-05-20T04:56:05Z</dcterms:modified>
</cp:coreProperties>
</file>